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 Black"/>
      <p:bold r:id="rId12"/>
      <p:boldItalic r:id="rId13"/>
    </p:embeddedFont>
    <p:embeddedFont>
      <p:font typeface="Proxima Nova"/>
      <p:regular r:id="rId14"/>
      <p:bold r:id="rId15"/>
      <p:italic r:id="rId16"/>
      <p:boldItalic r:id="rId17"/>
    </p:embeddedFont>
    <p:embeddedFont>
      <p:font typeface="Proxima Nova Semibold"/>
      <p:regular r:id="rId18"/>
      <p:bold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Semibold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Black-boldItalic.fntdata"/><Relationship Id="rId12" Type="http://schemas.openxmlformats.org/officeDocument/2006/relationships/font" Target="fonts/RobotoBlack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bold.fntdata"/><Relationship Id="rId14" Type="http://schemas.openxmlformats.org/officeDocument/2006/relationships/font" Target="fonts/ProximaNova-regular.fntdata"/><Relationship Id="rId17" Type="http://schemas.openxmlformats.org/officeDocument/2006/relationships/font" Target="fonts/ProximaNova-boldItalic.fntdata"/><Relationship Id="rId16" Type="http://schemas.openxmlformats.org/officeDocument/2006/relationships/font" Target="fonts/ProximaNova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Semibold-bold.fntdata"/><Relationship Id="rId6" Type="http://schemas.openxmlformats.org/officeDocument/2006/relationships/slide" Target="slides/slide1.xml"/><Relationship Id="rId18" Type="http://schemas.openxmlformats.org/officeDocument/2006/relationships/font" Target="fonts/ProximaNova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" name="Google Shape;1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656cf0cd3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656cf0cd3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specification of the project requirements. This should describe the main use cases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656cf0cd3a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656cf0cd3a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You have to draw a UML use case diagram and write plain text describing the main use cases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656cf0cd3a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656cf0cd3a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have to draw a UML use case diagram and write plain text describing the main use cases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656cf0cd3a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656cf0cd3a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E/R Diagram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656cf0cd3a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656cf0cd3a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Schema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b="0" sz="30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" type="subTitle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>
            <a:off x="5213125" y="1857575"/>
            <a:ext cx="3833400" cy="115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u="sng">
                <a:solidFill>
                  <a:srgbClr val="00FFFF"/>
                </a:solidFill>
              </a:rPr>
              <a:t>“</a:t>
            </a:r>
            <a:r>
              <a:rPr i="1" lang="en" u="sng">
                <a:solidFill>
                  <a:srgbClr val="00FFFF"/>
                </a:solidFill>
              </a:rPr>
              <a:t>Teamfight </a:t>
            </a:r>
            <a:r>
              <a:rPr i="1" lang="en" u="sng">
                <a:solidFill>
                  <a:srgbClr val="00FFFF"/>
                </a:solidFill>
              </a:rPr>
              <a:t>Tactics”</a:t>
            </a:r>
            <a:r>
              <a:rPr lang="en">
                <a:solidFill>
                  <a:srgbClr val="00FFFF"/>
                </a:solidFill>
              </a:rPr>
              <a:t> made by Riot Games 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6342400" y="3270850"/>
            <a:ext cx="1760100" cy="7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Kenneth Tran &amp;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Ankan Bhattacharya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" name="Google Shape;18;p4"/>
          <p:cNvSpPr txBox="1"/>
          <p:nvPr/>
        </p:nvSpPr>
        <p:spPr>
          <a:xfrm>
            <a:off x="821475" y="503250"/>
            <a:ext cx="42627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solidFill>
                  <a:srgbClr val="48FFD5"/>
                </a:solidFill>
                <a:latin typeface="Georgia"/>
                <a:ea typeface="Georgia"/>
                <a:cs typeface="Georgia"/>
                <a:sym typeface="Georgia"/>
              </a:rPr>
              <a:t>CSE 111 Project</a:t>
            </a:r>
            <a:endParaRPr sz="4700">
              <a:solidFill>
                <a:srgbClr val="48FFD5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9" name="Google Shape;1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000" y="1726075"/>
            <a:ext cx="5075528" cy="285498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7644923" y="-961145"/>
            <a:ext cx="2563026" cy="2560152"/>
          </a:xfrm>
          <a:custGeom>
            <a:rect b="b" l="l" r="r" t="t"/>
            <a:pathLst>
              <a:path extrusionOk="0" fill="none" h="39191" w="39235">
                <a:moveTo>
                  <a:pt x="37487" y="27817"/>
                </a:moveTo>
                <a:lnTo>
                  <a:pt x="39234" y="20661"/>
                </a:lnTo>
                <a:lnTo>
                  <a:pt x="34719" y="19511"/>
                </a:lnTo>
                <a:cubicBezTo>
                  <a:pt x="34676" y="18062"/>
                  <a:pt x="34420" y="16614"/>
                  <a:pt x="33952" y="15251"/>
                </a:cubicBezTo>
                <a:lnTo>
                  <a:pt x="38041" y="12780"/>
                </a:lnTo>
                <a:lnTo>
                  <a:pt x="34250" y="6475"/>
                </a:lnTo>
                <a:lnTo>
                  <a:pt x="30075" y="8989"/>
                </a:lnTo>
                <a:cubicBezTo>
                  <a:pt x="29053" y="8009"/>
                  <a:pt x="27903" y="7157"/>
                  <a:pt x="26668" y="6475"/>
                </a:cubicBezTo>
                <a:lnTo>
                  <a:pt x="27860" y="1747"/>
                </a:lnTo>
                <a:lnTo>
                  <a:pt x="20704" y="1"/>
                </a:lnTo>
                <a:lnTo>
                  <a:pt x="19554" y="4601"/>
                </a:lnTo>
                <a:cubicBezTo>
                  <a:pt x="18105" y="4601"/>
                  <a:pt x="16657" y="4772"/>
                  <a:pt x="15294" y="5155"/>
                </a:cubicBezTo>
                <a:lnTo>
                  <a:pt x="12866" y="1108"/>
                </a:lnTo>
                <a:lnTo>
                  <a:pt x="6518" y="4942"/>
                </a:lnTo>
                <a:lnTo>
                  <a:pt x="8819" y="8776"/>
                </a:lnTo>
                <a:cubicBezTo>
                  <a:pt x="7711" y="9841"/>
                  <a:pt x="6774" y="11033"/>
                  <a:pt x="6007" y="12354"/>
                </a:cubicBezTo>
                <a:lnTo>
                  <a:pt x="1790" y="11289"/>
                </a:lnTo>
                <a:lnTo>
                  <a:pt x="1" y="18531"/>
                </a:lnTo>
                <a:lnTo>
                  <a:pt x="3963" y="19511"/>
                </a:lnTo>
                <a:cubicBezTo>
                  <a:pt x="3920" y="21129"/>
                  <a:pt x="4133" y="22748"/>
                  <a:pt x="4602" y="24282"/>
                </a:cubicBezTo>
                <a:lnTo>
                  <a:pt x="1194" y="26326"/>
                </a:lnTo>
                <a:lnTo>
                  <a:pt x="4985" y="32673"/>
                </a:lnTo>
                <a:lnTo>
                  <a:pt x="8308" y="30671"/>
                </a:lnTo>
                <a:cubicBezTo>
                  <a:pt x="9458" y="31907"/>
                  <a:pt x="10821" y="32886"/>
                  <a:pt x="12312" y="33653"/>
                </a:cubicBezTo>
                <a:lnTo>
                  <a:pt x="11375" y="37402"/>
                </a:lnTo>
                <a:lnTo>
                  <a:pt x="18574" y="39191"/>
                </a:lnTo>
                <a:lnTo>
                  <a:pt x="19511" y="35357"/>
                </a:lnTo>
                <a:cubicBezTo>
                  <a:pt x="21130" y="35357"/>
                  <a:pt x="22748" y="35059"/>
                  <a:pt x="24325" y="34548"/>
                </a:cubicBezTo>
                <a:lnTo>
                  <a:pt x="26412" y="37998"/>
                </a:lnTo>
                <a:lnTo>
                  <a:pt x="32716" y="34164"/>
                </a:lnTo>
                <a:lnTo>
                  <a:pt x="30544" y="30543"/>
                </a:lnTo>
                <a:cubicBezTo>
                  <a:pt x="31609" y="29393"/>
                  <a:pt x="32503" y="28115"/>
                  <a:pt x="33185" y="26710"/>
                </a:cubicBezTo>
                <a:close/>
                <a:moveTo>
                  <a:pt x="26242" y="23430"/>
                </a:moveTo>
                <a:cubicBezTo>
                  <a:pt x="25986" y="23898"/>
                  <a:pt x="25688" y="24367"/>
                  <a:pt x="25347" y="24793"/>
                </a:cubicBezTo>
                <a:cubicBezTo>
                  <a:pt x="22961" y="27902"/>
                  <a:pt x="18574" y="28627"/>
                  <a:pt x="15294" y="26497"/>
                </a:cubicBezTo>
                <a:cubicBezTo>
                  <a:pt x="14953" y="26284"/>
                  <a:pt x="14612" y="26028"/>
                  <a:pt x="14271" y="25730"/>
                </a:cubicBezTo>
                <a:cubicBezTo>
                  <a:pt x="12993" y="24622"/>
                  <a:pt x="12141" y="23131"/>
                  <a:pt x="11843" y="21470"/>
                </a:cubicBezTo>
                <a:cubicBezTo>
                  <a:pt x="11715" y="21001"/>
                  <a:pt x="11673" y="20490"/>
                  <a:pt x="11673" y="20022"/>
                </a:cubicBezTo>
                <a:cubicBezTo>
                  <a:pt x="11673" y="19383"/>
                  <a:pt x="11758" y="18744"/>
                  <a:pt x="11886" y="18147"/>
                </a:cubicBezTo>
                <a:cubicBezTo>
                  <a:pt x="13036" y="13249"/>
                  <a:pt x="18574" y="10778"/>
                  <a:pt x="23004" y="13249"/>
                </a:cubicBezTo>
                <a:cubicBezTo>
                  <a:pt x="23600" y="13589"/>
                  <a:pt x="24197" y="14015"/>
                  <a:pt x="24708" y="14484"/>
                </a:cubicBezTo>
                <a:cubicBezTo>
                  <a:pt x="26625" y="16401"/>
                  <a:pt x="27434" y="19212"/>
                  <a:pt x="26838" y="21853"/>
                </a:cubicBezTo>
                <a:cubicBezTo>
                  <a:pt x="26710" y="22407"/>
                  <a:pt x="26497" y="22918"/>
                  <a:pt x="26242" y="23430"/>
                </a:cubicBezTo>
                <a:close/>
              </a:path>
            </a:pathLst>
          </a:custGeom>
          <a:solidFill>
            <a:srgbClr val="48FFD5"/>
          </a:solidFill>
          <a:ln cap="flat" cmpd="sng" w="26625">
            <a:solidFill>
              <a:srgbClr val="1EFFC1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21" name="Google Shape;21;p4"/>
          <p:cNvSpPr/>
          <p:nvPr/>
        </p:nvSpPr>
        <p:spPr>
          <a:xfrm rot="-3173578">
            <a:off x="-307798" y="4618538"/>
            <a:ext cx="755592" cy="874209"/>
          </a:xfrm>
          <a:custGeom>
            <a:rect b="b" l="l" r="r" t="t"/>
            <a:pathLst>
              <a:path extrusionOk="0" fill="none" h="27306" w="23601">
                <a:moveTo>
                  <a:pt x="7583" y="1747"/>
                </a:moveTo>
                <a:cubicBezTo>
                  <a:pt x="16316" y="0"/>
                  <a:pt x="23600" y="8392"/>
                  <a:pt x="20704" y="16784"/>
                </a:cubicBezTo>
                <a:cubicBezTo>
                  <a:pt x="17807" y="25218"/>
                  <a:pt x="6859" y="27306"/>
                  <a:pt x="1108" y="20533"/>
                </a:cubicBezTo>
                <a:cubicBezTo>
                  <a:pt x="682" y="20064"/>
                  <a:pt x="299" y="19553"/>
                  <a:pt x="1" y="18999"/>
                </a:cubicBezTo>
              </a:path>
            </a:pathLst>
          </a:custGeom>
          <a:solidFill>
            <a:srgbClr val="48FFD5"/>
          </a:solidFill>
          <a:ln cap="rnd" cmpd="sng" w="13850">
            <a:solidFill>
              <a:srgbClr val="48FFD5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22" name="Google Shape;22;p4"/>
          <p:cNvSpPr/>
          <p:nvPr/>
        </p:nvSpPr>
        <p:spPr>
          <a:xfrm rot="-3173578">
            <a:off x="-224225" y="4844478"/>
            <a:ext cx="501903" cy="500527"/>
          </a:xfrm>
          <a:custGeom>
            <a:rect b="b" l="l" r="r" t="t"/>
            <a:pathLst>
              <a:path extrusionOk="0" h="15634" w="15677">
                <a:moveTo>
                  <a:pt x="7625" y="4899"/>
                </a:moveTo>
                <a:cubicBezTo>
                  <a:pt x="7924" y="4899"/>
                  <a:pt x="8179" y="4942"/>
                  <a:pt x="8435" y="4984"/>
                </a:cubicBezTo>
                <a:cubicBezTo>
                  <a:pt x="8648" y="5070"/>
                  <a:pt x="8861" y="5112"/>
                  <a:pt x="9074" y="5240"/>
                </a:cubicBezTo>
                <a:cubicBezTo>
                  <a:pt x="9287" y="5325"/>
                  <a:pt x="9500" y="5496"/>
                  <a:pt x="9713" y="5666"/>
                </a:cubicBezTo>
                <a:cubicBezTo>
                  <a:pt x="10309" y="6177"/>
                  <a:pt x="10650" y="6859"/>
                  <a:pt x="10778" y="7625"/>
                </a:cubicBezTo>
                <a:cubicBezTo>
                  <a:pt x="10778" y="7881"/>
                  <a:pt x="10778" y="8179"/>
                  <a:pt x="10778" y="8435"/>
                </a:cubicBezTo>
                <a:cubicBezTo>
                  <a:pt x="10735" y="8776"/>
                  <a:pt x="10650" y="9074"/>
                  <a:pt x="10480" y="9372"/>
                </a:cubicBezTo>
                <a:cubicBezTo>
                  <a:pt x="10394" y="9542"/>
                  <a:pt x="10267" y="9713"/>
                  <a:pt x="10139" y="9883"/>
                </a:cubicBezTo>
                <a:lnTo>
                  <a:pt x="10096" y="9926"/>
                </a:lnTo>
                <a:cubicBezTo>
                  <a:pt x="9968" y="10096"/>
                  <a:pt x="9798" y="10224"/>
                  <a:pt x="9628" y="10394"/>
                </a:cubicBezTo>
                <a:cubicBezTo>
                  <a:pt x="9159" y="10778"/>
                  <a:pt x="8520" y="11033"/>
                  <a:pt x="7924" y="11076"/>
                </a:cubicBezTo>
                <a:lnTo>
                  <a:pt x="7370" y="11076"/>
                </a:lnTo>
                <a:cubicBezTo>
                  <a:pt x="7029" y="11033"/>
                  <a:pt x="6688" y="10906"/>
                  <a:pt x="6348" y="10778"/>
                </a:cubicBezTo>
                <a:cubicBezTo>
                  <a:pt x="6049" y="10607"/>
                  <a:pt x="5794" y="10437"/>
                  <a:pt x="5581" y="10181"/>
                </a:cubicBezTo>
                <a:cubicBezTo>
                  <a:pt x="5453" y="10096"/>
                  <a:pt x="5325" y="9968"/>
                  <a:pt x="5240" y="9798"/>
                </a:cubicBezTo>
                <a:cubicBezTo>
                  <a:pt x="4814" y="9287"/>
                  <a:pt x="4601" y="8605"/>
                  <a:pt x="4644" y="7924"/>
                </a:cubicBezTo>
                <a:cubicBezTo>
                  <a:pt x="4644" y="7711"/>
                  <a:pt x="4644" y="7540"/>
                  <a:pt x="4686" y="7370"/>
                </a:cubicBezTo>
                <a:cubicBezTo>
                  <a:pt x="4771" y="7114"/>
                  <a:pt x="4857" y="6859"/>
                  <a:pt x="4942" y="6646"/>
                </a:cubicBezTo>
                <a:cubicBezTo>
                  <a:pt x="5112" y="6305"/>
                  <a:pt x="5325" y="6007"/>
                  <a:pt x="5581" y="5751"/>
                </a:cubicBezTo>
                <a:cubicBezTo>
                  <a:pt x="5751" y="5623"/>
                  <a:pt x="5922" y="5453"/>
                  <a:pt x="6135" y="5325"/>
                </a:cubicBezTo>
                <a:cubicBezTo>
                  <a:pt x="6560" y="5070"/>
                  <a:pt x="7114" y="4942"/>
                  <a:pt x="7625" y="4899"/>
                </a:cubicBezTo>
                <a:close/>
                <a:moveTo>
                  <a:pt x="6731" y="0"/>
                </a:moveTo>
                <a:lnTo>
                  <a:pt x="3919" y="938"/>
                </a:lnTo>
                <a:lnTo>
                  <a:pt x="4516" y="2641"/>
                </a:lnTo>
                <a:cubicBezTo>
                  <a:pt x="4005" y="2982"/>
                  <a:pt x="3493" y="3366"/>
                  <a:pt x="3110" y="3834"/>
                </a:cubicBezTo>
                <a:lnTo>
                  <a:pt x="1534" y="3067"/>
                </a:lnTo>
                <a:lnTo>
                  <a:pt x="213" y="5709"/>
                </a:lnTo>
                <a:lnTo>
                  <a:pt x="1704" y="6433"/>
                </a:lnTo>
                <a:cubicBezTo>
                  <a:pt x="1534" y="7072"/>
                  <a:pt x="1491" y="7711"/>
                  <a:pt x="1534" y="8392"/>
                </a:cubicBezTo>
                <a:lnTo>
                  <a:pt x="0" y="8903"/>
                </a:lnTo>
                <a:lnTo>
                  <a:pt x="980" y="11715"/>
                </a:lnTo>
                <a:lnTo>
                  <a:pt x="2428" y="11246"/>
                </a:lnTo>
                <a:cubicBezTo>
                  <a:pt x="2769" y="11800"/>
                  <a:pt x="3238" y="12311"/>
                  <a:pt x="3749" y="12737"/>
                </a:cubicBezTo>
                <a:lnTo>
                  <a:pt x="3067" y="14100"/>
                </a:lnTo>
                <a:lnTo>
                  <a:pt x="5709" y="15421"/>
                </a:lnTo>
                <a:lnTo>
                  <a:pt x="6433" y="14015"/>
                </a:lnTo>
                <a:cubicBezTo>
                  <a:pt x="6845" y="14098"/>
                  <a:pt x="7258" y="14145"/>
                  <a:pt x="7682" y="14145"/>
                </a:cubicBezTo>
                <a:cubicBezTo>
                  <a:pt x="7915" y="14145"/>
                  <a:pt x="8151" y="14131"/>
                  <a:pt x="8392" y="14100"/>
                </a:cubicBezTo>
                <a:lnTo>
                  <a:pt x="8903" y="15634"/>
                </a:lnTo>
                <a:lnTo>
                  <a:pt x="11758" y="14697"/>
                </a:lnTo>
                <a:lnTo>
                  <a:pt x="11204" y="13078"/>
                </a:lnTo>
                <a:cubicBezTo>
                  <a:pt x="11715" y="12737"/>
                  <a:pt x="12183" y="12311"/>
                  <a:pt x="12567" y="11800"/>
                </a:cubicBezTo>
                <a:lnTo>
                  <a:pt x="14143" y="12567"/>
                </a:lnTo>
                <a:lnTo>
                  <a:pt x="15464" y="9926"/>
                </a:lnTo>
                <a:lnTo>
                  <a:pt x="13760" y="9074"/>
                </a:lnTo>
                <a:cubicBezTo>
                  <a:pt x="13887" y="8520"/>
                  <a:pt x="13887" y="7924"/>
                  <a:pt x="13845" y="7327"/>
                </a:cubicBezTo>
                <a:lnTo>
                  <a:pt x="15677" y="6731"/>
                </a:lnTo>
                <a:lnTo>
                  <a:pt x="14697" y="3919"/>
                </a:lnTo>
                <a:lnTo>
                  <a:pt x="12865" y="4558"/>
                </a:lnTo>
                <a:cubicBezTo>
                  <a:pt x="12524" y="4090"/>
                  <a:pt x="12183" y="3664"/>
                  <a:pt x="11758" y="3280"/>
                </a:cubicBezTo>
                <a:lnTo>
                  <a:pt x="12609" y="1534"/>
                </a:lnTo>
                <a:lnTo>
                  <a:pt x="9926" y="213"/>
                </a:lnTo>
                <a:lnTo>
                  <a:pt x="9074" y="1917"/>
                </a:lnTo>
                <a:cubicBezTo>
                  <a:pt x="8658" y="1821"/>
                  <a:pt x="8219" y="1774"/>
                  <a:pt x="7792" y="1774"/>
                </a:cubicBezTo>
                <a:cubicBezTo>
                  <a:pt x="7649" y="1774"/>
                  <a:pt x="7508" y="1779"/>
                  <a:pt x="7370" y="1789"/>
                </a:cubicBezTo>
                <a:lnTo>
                  <a:pt x="673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8FFD5"/>
              </a:solidFill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8248137" y="4192404"/>
            <a:ext cx="837606" cy="839856"/>
          </a:xfrm>
          <a:custGeom>
            <a:rect b="b" l="l" r="r" t="t"/>
            <a:pathLst>
              <a:path extrusionOk="0" h="15677" w="15635">
                <a:moveTo>
                  <a:pt x="7626" y="4942"/>
                </a:moveTo>
                <a:cubicBezTo>
                  <a:pt x="7882" y="4942"/>
                  <a:pt x="8137" y="4942"/>
                  <a:pt x="8393" y="5027"/>
                </a:cubicBezTo>
                <a:cubicBezTo>
                  <a:pt x="8648" y="5070"/>
                  <a:pt x="8861" y="5155"/>
                  <a:pt x="9032" y="5240"/>
                </a:cubicBezTo>
                <a:cubicBezTo>
                  <a:pt x="9287" y="5368"/>
                  <a:pt x="9500" y="5496"/>
                  <a:pt x="9671" y="5666"/>
                </a:cubicBezTo>
                <a:cubicBezTo>
                  <a:pt x="9884" y="5879"/>
                  <a:pt x="10097" y="6092"/>
                  <a:pt x="10225" y="6305"/>
                </a:cubicBezTo>
                <a:cubicBezTo>
                  <a:pt x="10523" y="6731"/>
                  <a:pt x="10693" y="7157"/>
                  <a:pt x="10736" y="7668"/>
                </a:cubicBezTo>
                <a:cubicBezTo>
                  <a:pt x="10778" y="7924"/>
                  <a:pt x="10778" y="8179"/>
                  <a:pt x="10736" y="8478"/>
                </a:cubicBezTo>
                <a:cubicBezTo>
                  <a:pt x="10693" y="8776"/>
                  <a:pt x="10608" y="9074"/>
                  <a:pt x="10480" y="9372"/>
                </a:cubicBezTo>
                <a:cubicBezTo>
                  <a:pt x="10352" y="9585"/>
                  <a:pt x="10225" y="9756"/>
                  <a:pt x="10097" y="9926"/>
                </a:cubicBezTo>
                <a:cubicBezTo>
                  <a:pt x="9926" y="10096"/>
                  <a:pt x="9799" y="10267"/>
                  <a:pt x="9628" y="10394"/>
                </a:cubicBezTo>
                <a:cubicBezTo>
                  <a:pt x="9117" y="10820"/>
                  <a:pt x="8521" y="11033"/>
                  <a:pt x="7882" y="11076"/>
                </a:cubicBezTo>
                <a:lnTo>
                  <a:pt x="7370" y="11076"/>
                </a:lnTo>
                <a:cubicBezTo>
                  <a:pt x="6689" y="11033"/>
                  <a:pt x="6007" y="10735"/>
                  <a:pt x="5539" y="10224"/>
                </a:cubicBezTo>
                <a:cubicBezTo>
                  <a:pt x="5411" y="10096"/>
                  <a:pt x="5326" y="9969"/>
                  <a:pt x="5198" y="9841"/>
                </a:cubicBezTo>
                <a:cubicBezTo>
                  <a:pt x="4815" y="9287"/>
                  <a:pt x="4602" y="8605"/>
                  <a:pt x="4602" y="7924"/>
                </a:cubicBezTo>
                <a:cubicBezTo>
                  <a:pt x="4602" y="7753"/>
                  <a:pt x="4644" y="7540"/>
                  <a:pt x="4687" y="7370"/>
                </a:cubicBezTo>
                <a:cubicBezTo>
                  <a:pt x="4729" y="7114"/>
                  <a:pt x="4815" y="6901"/>
                  <a:pt x="4942" y="6646"/>
                </a:cubicBezTo>
                <a:cubicBezTo>
                  <a:pt x="5070" y="6348"/>
                  <a:pt x="5283" y="6049"/>
                  <a:pt x="5581" y="5794"/>
                </a:cubicBezTo>
                <a:cubicBezTo>
                  <a:pt x="5709" y="5623"/>
                  <a:pt x="5880" y="5496"/>
                  <a:pt x="6093" y="5368"/>
                </a:cubicBezTo>
                <a:cubicBezTo>
                  <a:pt x="6561" y="5112"/>
                  <a:pt x="7072" y="4942"/>
                  <a:pt x="7626" y="4942"/>
                </a:cubicBezTo>
                <a:close/>
                <a:moveTo>
                  <a:pt x="6731" y="1"/>
                </a:moveTo>
                <a:lnTo>
                  <a:pt x="3920" y="938"/>
                </a:lnTo>
                <a:lnTo>
                  <a:pt x="4474" y="2684"/>
                </a:lnTo>
                <a:cubicBezTo>
                  <a:pt x="3963" y="2982"/>
                  <a:pt x="3494" y="3366"/>
                  <a:pt x="3068" y="3834"/>
                </a:cubicBezTo>
                <a:lnTo>
                  <a:pt x="1534" y="3068"/>
                </a:lnTo>
                <a:lnTo>
                  <a:pt x="214" y="5709"/>
                </a:lnTo>
                <a:lnTo>
                  <a:pt x="1662" y="6433"/>
                </a:lnTo>
                <a:cubicBezTo>
                  <a:pt x="1534" y="7072"/>
                  <a:pt x="1449" y="7753"/>
                  <a:pt x="1492" y="8392"/>
                </a:cubicBezTo>
                <a:lnTo>
                  <a:pt x="1" y="8904"/>
                </a:lnTo>
                <a:lnTo>
                  <a:pt x="938" y="11758"/>
                </a:lnTo>
                <a:lnTo>
                  <a:pt x="2429" y="11246"/>
                </a:lnTo>
                <a:cubicBezTo>
                  <a:pt x="2770" y="11800"/>
                  <a:pt x="3196" y="12311"/>
                  <a:pt x="3750" y="12737"/>
                </a:cubicBezTo>
                <a:lnTo>
                  <a:pt x="3068" y="14143"/>
                </a:lnTo>
                <a:lnTo>
                  <a:pt x="5709" y="15464"/>
                </a:lnTo>
                <a:lnTo>
                  <a:pt x="6433" y="14015"/>
                </a:lnTo>
                <a:cubicBezTo>
                  <a:pt x="6859" y="14129"/>
                  <a:pt x="7285" y="14167"/>
                  <a:pt x="7724" y="14167"/>
                </a:cubicBezTo>
                <a:cubicBezTo>
                  <a:pt x="7943" y="14167"/>
                  <a:pt x="8166" y="14157"/>
                  <a:pt x="8393" y="14143"/>
                </a:cubicBezTo>
                <a:lnTo>
                  <a:pt x="8904" y="15677"/>
                </a:lnTo>
                <a:lnTo>
                  <a:pt x="11715" y="14697"/>
                </a:lnTo>
                <a:lnTo>
                  <a:pt x="11204" y="13121"/>
                </a:lnTo>
                <a:cubicBezTo>
                  <a:pt x="11715" y="12737"/>
                  <a:pt x="12184" y="12311"/>
                  <a:pt x="12567" y="11843"/>
                </a:cubicBezTo>
                <a:lnTo>
                  <a:pt x="14101" y="12610"/>
                </a:lnTo>
                <a:lnTo>
                  <a:pt x="15422" y="9926"/>
                </a:lnTo>
                <a:lnTo>
                  <a:pt x="13760" y="9117"/>
                </a:lnTo>
                <a:cubicBezTo>
                  <a:pt x="13845" y="8520"/>
                  <a:pt x="13888" y="7966"/>
                  <a:pt x="13845" y="7370"/>
                </a:cubicBezTo>
                <a:lnTo>
                  <a:pt x="15635" y="6774"/>
                </a:lnTo>
                <a:lnTo>
                  <a:pt x="14697" y="3920"/>
                </a:lnTo>
                <a:lnTo>
                  <a:pt x="12866" y="4559"/>
                </a:lnTo>
                <a:cubicBezTo>
                  <a:pt x="12525" y="4090"/>
                  <a:pt x="12141" y="3664"/>
                  <a:pt x="11715" y="3323"/>
                </a:cubicBezTo>
                <a:lnTo>
                  <a:pt x="12610" y="1534"/>
                </a:lnTo>
                <a:lnTo>
                  <a:pt x="9926" y="214"/>
                </a:lnTo>
                <a:lnTo>
                  <a:pt x="9074" y="1960"/>
                </a:lnTo>
                <a:cubicBezTo>
                  <a:pt x="8521" y="1832"/>
                  <a:pt x="7924" y="1790"/>
                  <a:pt x="7370" y="1790"/>
                </a:cubicBezTo>
                <a:lnTo>
                  <a:pt x="6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6410750" y="3308124"/>
            <a:ext cx="1589380" cy="555040"/>
          </a:xfrm>
          <a:custGeom>
            <a:rect b="b" l="l" r="r" t="t"/>
            <a:pathLst>
              <a:path extrusionOk="0" fill="none" h="11928" w="60278">
                <a:moveTo>
                  <a:pt x="0" y="0"/>
                </a:moveTo>
                <a:lnTo>
                  <a:pt x="60277" y="0"/>
                </a:lnTo>
                <a:lnTo>
                  <a:pt x="60277" y="11928"/>
                </a:lnTo>
                <a:lnTo>
                  <a:pt x="0" y="11928"/>
                </a:lnTo>
                <a:close/>
              </a:path>
            </a:pathLst>
          </a:custGeom>
          <a:solidFill>
            <a:srgbClr val="48FFD5"/>
          </a:solidFill>
          <a:ln cap="flat" cmpd="sng" w="13850">
            <a:solidFill>
              <a:srgbClr val="48FFD5"/>
            </a:solidFill>
            <a:prstDash val="solid"/>
            <a:miter lim="4259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167461" y="584306"/>
            <a:ext cx="711055" cy="745993"/>
            <a:chOff x="2496269" y="1171698"/>
            <a:chExt cx="761953" cy="799392"/>
          </a:xfrm>
        </p:grpSpPr>
        <p:grpSp>
          <p:nvGrpSpPr>
            <p:cNvPr id="26" name="Google Shape;26;p4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27" name="Google Shape;27;p4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rect b="b" l="l" r="r" t="t"/>
                <a:pathLst>
                  <a:path extrusionOk="0" h="32936" w="27928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4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rect b="b" l="l" r="r" t="t"/>
                <a:pathLst>
                  <a:path extrusionOk="0" h="22987" w="17264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" name="Google Shape;29;p4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30" name="Google Shape;30;p4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31" name="Google Shape;31;p4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32" name="Google Shape;32;p4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" name="Google Shape;33;p4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rect b="b" l="l" r="r" t="t"/>
                      <a:pathLst>
                        <a:path extrusionOk="0" h="34191" w="45629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4" name="Google Shape;34;p4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35" name="Google Shape;35;p4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rect b="b" l="l" r="r" t="t"/>
                      <a:pathLst>
                        <a:path extrusionOk="0" h="55523" w="56983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6" name="Google Shape;36;p4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rect b="b" l="l" r="r" t="t"/>
                      <a:pathLst>
                        <a:path extrusionOk="0" h="39191" w="40223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7" name="Google Shape;37;p4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38" name="Google Shape;38;p4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rect b="b" l="l" r="r" t="t"/>
                      <a:pathLst>
                        <a:path extrusionOk="0" h="55522" w="56984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" name="Google Shape;39;p4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rect b="b" l="l" r="r" t="t"/>
                      <a:pathLst>
                        <a:path extrusionOk="0" h="39191" w="40221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0" name="Google Shape;40;p4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41" name="Google Shape;41;p4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" name="Google Shape;42;p4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rect b="b" l="l" r="r" t="t"/>
                      <a:pathLst>
                        <a:path extrusionOk="0" h="34192" w="45629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3" name="Google Shape;43;p4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44" name="Google Shape;44;p4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rect b="b" l="l" r="r" t="t"/>
                      <a:pathLst>
                        <a:path extrusionOk="0" h="62939" w="47681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5" name="Google Shape;45;p4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rect b="b" l="l" r="r" t="t"/>
                      <a:pathLst>
                        <a:path extrusionOk="0" h="44425" w="33655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46" name="Google Shape;46;p4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47" name="Google Shape;47;p4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rect b="b" l="l" r="r" t="t"/>
                    <a:pathLst>
                      <a:path extrusionOk="0" h="48963" w="48965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8" name="Google Shape;48;p4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49" name="Google Shape;49;p4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rect b="b" l="l" r="r" t="t"/>
                      <a:pathLst>
                        <a:path extrusionOk="0" h="16420" w="21207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0" name="Google Shape;50;p4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rect b="b" l="l" r="r" t="t"/>
                      <a:pathLst>
                        <a:path extrusionOk="0" h="24810" w="12089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1" name="Google Shape;51;p4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rect b="b" l="l" r="r" t="t"/>
                      <a:pathLst>
                        <a:path extrusionOk="0" h="6816" w="26078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" name="Google Shape;52;p4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rect b="b" l="l" r="r" t="t"/>
                      <a:pathLst>
                        <a:path extrusionOk="0" h="16438" w="21158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" name="Google Shape;53;p4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rect b="b" l="l" r="r" t="t"/>
                      <a:pathLst>
                        <a:path extrusionOk="0" h="24849" w="1290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sp>
          <p:nvSpPr>
            <p:cNvPr id="54" name="Google Shape;54;p4"/>
            <p:cNvSpPr/>
            <p:nvPr/>
          </p:nvSpPr>
          <p:spPr>
            <a:xfrm>
              <a:off x="2621966" y="1245876"/>
              <a:ext cx="114832" cy="86149"/>
            </a:xfrm>
            <a:custGeom>
              <a:rect b="b" l="l" r="r" t="t"/>
              <a:pathLst>
                <a:path extrusionOk="0" h="7716" w="10285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2517909" y="1600456"/>
              <a:ext cx="54396" cy="134951"/>
            </a:xfrm>
            <a:custGeom>
              <a:rect b="b" l="l" r="r" t="t"/>
              <a:pathLst>
                <a:path extrusionOk="0" h="12087" w="4872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3174265" y="1614044"/>
              <a:ext cx="46346" cy="135275"/>
            </a:xfrm>
            <a:custGeom>
              <a:rect b="b" l="l" r="r" t="t"/>
              <a:pathLst>
                <a:path extrusionOk="0" h="12116" w="4151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3023194" y="1254350"/>
              <a:ext cx="116417" cy="83525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"/>
          <p:cNvSpPr txBox="1"/>
          <p:nvPr/>
        </p:nvSpPr>
        <p:spPr>
          <a:xfrm>
            <a:off x="421625" y="313300"/>
            <a:ext cx="3789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System </a:t>
            </a: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Description</a:t>
            </a:r>
            <a:r>
              <a:rPr b="1" lang="en" sz="1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b="1" sz="17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" name="Google Shape;64;p5"/>
          <p:cNvSpPr/>
          <p:nvPr/>
        </p:nvSpPr>
        <p:spPr>
          <a:xfrm>
            <a:off x="-203856" y="1316683"/>
            <a:ext cx="3448945" cy="3969997"/>
          </a:xfrm>
          <a:custGeom>
            <a:rect b="b" l="l" r="r" t="t"/>
            <a:pathLst>
              <a:path extrusionOk="0" h="165451" w="143736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5"/>
          <p:cNvSpPr/>
          <p:nvPr/>
        </p:nvSpPr>
        <p:spPr>
          <a:xfrm>
            <a:off x="58985" y="3072445"/>
            <a:ext cx="938276" cy="936765"/>
          </a:xfrm>
          <a:custGeom>
            <a:rect b="b" l="l" r="r" t="t"/>
            <a:pathLst>
              <a:path extrusionOk="0" h="39040" w="39103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5"/>
          <p:cNvSpPr/>
          <p:nvPr/>
        </p:nvSpPr>
        <p:spPr>
          <a:xfrm>
            <a:off x="1677232" y="3139703"/>
            <a:ext cx="24" cy="24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/>
          <p:cNvSpPr/>
          <p:nvPr/>
        </p:nvSpPr>
        <p:spPr>
          <a:xfrm>
            <a:off x="1053770" y="2968234"/>
            <a:ext cx="669341" cy="660798"/>
          </a:xfrm>
          <a:custGeom>
            <a:rect b="b" l="l" r="r" t="t"/>
            <a:pathLst>
              <a:path extrusionOk="0" h="27539" w="27895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2016473" y="2381749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2016473" y="2513169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5"/>
          <p:cNvSpPr/>
          <p:nvPr/>
        </p:nvSpPr>
        <p:spPr>
          <a:xfrm>
            <a:off x="2016473" y="2644590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5"/>
          <p:cNvSpPr/>
          <p:nvPr/>
        </p:nvSpPr>
        <p:spPr>
          <a:xfrm>
            <a:off x="2016473" y="2908943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5"/>
          <p:cNvSpPr/>
          <p:nvPr/>
        </p:nvSpPr>
        <p:spPr>
          <a:xfrm>
            <a:off x="2016473" y="3040363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5"/>
          <p:cNvSpPr/>
          <p:nvPr/>
        </p:nvSpPr>
        <p:spPr>
          <a:xfrm>
            <a:off x="2016473" y="3303205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5"/>
          <p:cNvSpPr/>
          <p:nvPr/>
        </p:nvSpPr>
        <p:spPr>
          <a:xfrm>
            <a:off x="2016473" y="3434625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5"/>
          <p:cNvSpPr/>
          <p:nvPr/>
        </p:nvSpPr>
        <p:spPr>
          <a:xfrm>
            <a:off x="2016473" y="3697443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5"/>
          <p:cNvSpPr/>
          <p:nvPr/>
        </p:nvSpPr>
        <p:spPr>
          <a:xfrm>
            <a:off x="80389" y="2381749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5"/>
          <p:cNvSpPr/>
          <p:nvPr/>
        </p:nvSpPr>
        <p:spPr>
          <a:xfrm>
            <a:off x="80389" y="2513169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5"/>
          <p:cNvSpPr/>
          <p:nvPr/>
        </p:nvSpPr>
        <p:spPr>
          <a:xfrm>
            <a:off x="80389" y="2777522"/>
            <a:ext cx="1147609" cy="38248"/>
          </a:xfrm>
          <a:custGeom>
            <a:rect b="b" l="l" r="r" t="t"/>
            <a:pathLst>
              <a:path extrusionOk="0" h="1594" w="47827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5"/>
          <p:cNvSpPr/>
          <p:nvPr/>
        </p:nvSpPr>
        <p:spPr>
          <a:xfrm>
            <a:off x="2131074" y="2115860"/>
            <a:ext cx="701422" cy="114648"/>
          </a:xfrm>
          <a:custGeom>
            <a:rect b="b" l="l" r="r" t="t"/>
            <a:pathLst>
              <a:path extrusionOk="0" h="4778" w="29232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5"/>
          <p:cNvSpPr/>
          <p:nvPr/>
        </p:nvSpPr>
        <p:spPr>
          <a:xfrm>
            <a:off x="583132" y="2115860"/>
            <a:ext cx="699886" cy="114648"/>
          </a:xfrm>
          <a:custGeom>
            <a:rect b="b" l="l" r="r" t="t"/>
            <a:pathLst>
              <a:path extrusionOk="0" h="4778" w="29168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5"/>
          <p:cNvSpPr/>
          <p:nvPr/>
        </p:nvSpPr>
        <p:spPr>
          <a:xfrm>
            <a:off x="2407664" y="1832863"/>
            <a:ext cx="233831" cy="200502"/>
          </a:xfrm>
          <a:custGeom>
            <a:rect b="b" l="l" r="r" t="t"/>
            <a:pathLst>
              <a:path extrusionOk="0" h="8356" w="9745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5"/>
          <p:cNvSpPr/>
          <p:nvPr/>
        </p:nvSpPr>
        <p:spPr>
          <a:xfrm>
            <a:off x="1353276" y="2057792"/>
            <a:ext cx="230784" cy="230784"/>
          </a:xfrm>
          <a:custGeom>
            <a:rect b="b" l="l" r="r" t="t"/>
            <a:pathLst>
              <a:path extrusionOk="0" h="9618" w="9618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5"/>
          <p:cNvSpPr/>
          <p:nvPr/>
        </p:nvSpPr>
        <p:spPr>
          <a:xfrm>
            <a:off x="191918" y="1849971"/>
            <a:ext cx="165062" cy="166597"/>
          </a:xfrm>
          <a:custGeom>
            <a:rect b="b" l="l" r="r" t="t"/>
            <a:pathLst>
              <a:path extrusionOk="0" h="6943" w="6879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871936" y="1868304"/>
            <a:ext cx="1453233" cy="129933"/>
          </a:xfrm>
          <a:custGeom>
            <a:rect b="b" l="l" r="r" t="t"/>
            <a:pathLst>
              <a:path extrusionOk="0" h="5415" w="60564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5"/>
          <p:cNvGrpSpPr/>
          <p:nvPr/>
        </p:nvGrpSpPr>
        <p:grpSpPr>
          <a:xfrm>
            <a:off x="5698701" y="2"/>
            <a:ext cx="2342144" cy="1664528"/>
            <a:chOff x="160325" y="221250"/>
            <a:chExt cx="7199950" cy="5116900"/>
          </a:xfrm>
        </p:grpSpPr>
        <p:sp>
          <p:nvSpPr>
            <p:cNvPr id="86" name="Google Shape;86;p5"/>
            <p:cNvSpPr/>
            <p:nvPr/>
          </p:nvSpPr>
          <p:spPr>
            <a:xfrm>
              <a:off x="2429200" y="1820275"/>
              <a:ext cx="2493650" cy="3513550"/>
            </a:xfrm>
            <a:custGeom>
              <a:rect b="b" l="l" r="r" t="t"/>
              <a:pathLst>
                <a:path extrusionOk="0" h="140542" w="99746">
                  <a:moveTo>
                    <a:pt x="86262" y="95423"/>
                  </a:moveTo>
                  <a:lnTo>
                    <a:pt x="86262" y="53416"/>
                  </a:lnTo>
                  <a:cubicBezTo>
                    <a:pt x="86780" y="53243"/>
                    <a:pt x="87126" y="53071"/>
                    <a:pt x="87645" y="52898"/>
                  </a:cubicBezTo>
                  <a:cubicBezTo>
                    <a:pt x="99745" y="47366"/>
                    <a:pt x="95251" y="29215"/>
                    <a:pt x="82113" y="29734"/>
                  </a:cubicBezTo>
                  <a:cubicBezTo>
                    <a:pt x="68802" y="30252"/>
                    <a:pt x="65863" y="48749"/>
                    <a:pt x="78310" y="53243"/>
                  </a:cubicBezTo>
                  <a:lnTo>
                    <a:pt x="78828" y="53416"/>
                  </a:lnTo>
                  <a:lnTo>
                    <a:pt x="78828" y="91447"/>
                  </a:lnTo>
                  <a:lnTo>
                    <a:pt x="49960" y="111154"/>
                  </a:lnTo>
                  <a:lnTo>
                    <a:pt x="49960" y="23856"/>
                  </a:lnTo>
                  <a:cubicBezTo>
                    <a:pt x="62925" y="19534"/>
                    <a:pt x="60159" y="519"/>
                    <a:pt x="46502" y="173"/>
                  </a:cubicBezTo>
                  <a:cubicBezTo>
                    <a:pt x="33019" y="0"/>
                    <a:pt x="29388" y="18843"/>
                    <a:pt x="42008" y="23510"/>
                  </a:cubicBezTo>
                  <a:lnTo>
                    <a:pt x="42526" y="23683"/>
                  </a:lnTo>
                  <a:lnTo>
                    <a:pt x="42526" y="82285"/>
                  </a:lnTo>
                  <a:lnTo>
                    <a:pt x="20399" y="71567"/>
                  </a:lnTo>
                  <a:lnTo>
                    <a:pt x="20399" y="43909"/>
                  </a:lnTo>
                  <a:cubicBezTo>
                    <a:pt x="20918" y="43736"/>
                    <a:pt x="21264" y="43736"/>
                    <a:pt x="21782" y="43563"/>
                  </a:cubicBezTo>
                  <a:cubicBezTo>
                    <a:pt x="33883" y="37858"/>
                    <a:pt x="29388" y="19880"/>
                    <a:pt x="16250" y="20399"/>
                  </a:cubicBezTo>
                  <a:cubicBezTo>
                    <a:pt x="2940" y="20917"/>
                    <a:pt x="1" y="39241"/>
                    <a:pt x="12447" y="43909"/>
                  </a:cubicBezTo>
                  <a:lnTo>
                    <a:pt x="12966" y="44082"/>
                  </a:lnTo>
                  <a:lnTo>
                    <a:pt x="12966" y="76235"/>
                  </a:lnTo>
                  <a:lnTo>
                    <a:pt x="42526" y="90756"/>
                  </a:lnTo>
                  <a:lnTo>
                    <a:pt x="42526" y="140541"/>
                  </a:lnTo>
                  <a:lnTo>
                    <a:pt x="49960" y="140541"/>
                  </a:lnTo>
                  <a:lnTo>
                    <a:pt x="49960" y="120143"/>
                  </a:lnTo>
                  <a:close/>
                  <a:moveTo>
                    <a:pt x="78310" y="40278"/>
                  </a:moveTo>
                  <a:cubicBezTo>
                    <a:pt x="78828" y="38550"/>
                    <a:pt x="80557" y="37340"/>
                    <a:pt x="82632" y="37340"/>
                  </a:cubicBezTo>
                  <a:cubicBezTo>
                    <a:pt x="83150" y="37340"/>
                    <a:pt x="83669" y="37340"/>
                    <a:pt x="84187" y="37513"/>
                  </a:cubicBezTo>
                  <a:cubicBezTo>
                    <a:pt x="88163" y="38895"/>
                    <a:pt x="88336" y="44600"/>
                    <a:pt x="84533" y="46156"/>
                  </a:cubicBezTo>
                  <a:cubicBezTo>
                    <a:pt x="80730" y="47885"/>
                    <a:pt x="76754" y="44254"/>
                    <a:pt x="78137" y="40451"/>
                  </a:cubicBezTo>
                  <a:close/>
                  <a:moveTo>
                    <a:pt x="12447" y="34401"/>
                  </a:moveTo>
                  <a:cubicBezTo>
                    <a:pt x="11064" y="31289"/>
                    <a:pt x="13484" y="28005"/>
                    <a:pt x="16769" y="28005"/>
                  </a:cubicBezTo>
                  <a:cubicBezTo>
                    <a:pt x="17288" y="28005"/>
                    <a:pt x="17806" y="28005"/>
                    <a:pt x="18325" y="28178"/>
                  </a:cubicBezTo>
                  <a:cubicBezTo>
                    <a:pt x="22301" y="29388"/>
                    <a:pt x="22474" y="35092"/>
                    <a:pt x="18671" y="36821"/>
                  </a:cubicBezTo>
                  <a:cubicBezTo>
                    <a:pt x="16250" y="37858"/>
                    <a:pt x="13484" y="36821"/>
                    <a:pt x="12447" y="34574"/>
                  </a:cubicBezTo>
                  <a:close/>
                  <a:moveTo>
                    <a:pt x="42008" y="14176"/>
                  </a:moveTo>
                  <a:cubicBezTo>
                    <a:pt x="41489" y="12965"/>
                    <a:pt x="41489" y="11755"/>
                    <a:pt x="42008" y="10545"/>
                  </a:cubicBezTo>
                  <a:cubicBezTo>
                    <a:pt x="42699" y="8817"/>
                    <a:pt x="44428" y="7607"/>
                    <a:pt x="46329" y="7607"/>
                  </a:cubicBezTo>
                  <a:cubicBezTo>
                    <a:pt x="48058" y="7607"/>
                    <a:pt x="49787" y="8644"/>
                    <a:pt x="50478" y="10200"/>
                  </a:cubicBezTo>
                  <a:cubicBezTo>
                    <a:pt x="50997" y="11410"/>
                    <a:pt x="50997" y="12620"/>
                    <a:pt x="50651" y="13830"/>
                  </a:cubicBezTo>
                  <a:cubicBezTo>
                    <a:pt x="49787" y="16250"/>
                    <a:pt x="47194" y="17460"/>
                    <a:pt x="44774" y="16596"/>
                  </a:cubicBezTo>
                  <a:cubicBezTo>
                    <a:pt x="43563" y="16077"/>
                    <a:pt x="42526" y="15213"/>
                    <a:pt x="42008" y="14176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160325" y="221250"/>
              <a:ext cx="7199950" cy="5116900"/>
            </a:xfrm>
            <a:custGeom>
              <a:rect b="b" l="l" r="r" t="t"/>
              <a:pathLst>
                <a:path extrusionOk="0" h="204676" w="287998">
                  <a:moveTo>
                    <a:pt x="219196" y="79865"/>
                  </a:moveTo>
                  <a:cubicBezTo>
                    <a:pt x="217468" y="40106"/>
                    <a:pt x="186697" y="7607"/>
                    <a:pt x="146938" y="3804"/>
                  </a:cubicBezTo>
                  <a:cubicBezTo>
                    <a:pt x="107178" y="1"/>
                    <a:pt x="70876" y="26104"/>
                    <a:pt x="61714" y="64999"/>
                  </a:cubicBezTo>
                  <a:cubicBezTo>
                    <a:pt x="25585" y="70876"/>
                    <a:pt x="0" y="103548"/>
                    <a:pt x="2939" y="140023"/>
                  </a:cubicBezTo>
                  <a:cubicBezTo>
                    <a:pt x="5878" y="176498"/>
                    <a:pt x="36648" y="204675"/>
                    <a:pt x="73296" y="204502"/>
                  </a:cubicBezTo>
                  <a:lnTo>
                    <a:pt x="86088" y="204502"/>
                  </a:lnTo>
                  <a:lnTo>
                    <a:pt x="86088" y="148321"/>
                  </a:lnTo>
                  <a:cubicBezTo>
                    <a:pt x="87471" y="147802"/>
                    <a:pt x="88854" y="147110"/>
                    <a:pt x="89891" y="146073"/>
                  </a:cubicBezTo>
                  <a:cubicBezTo>
                    <a:pt x="92485" y="144172"/>
                    <a:pt x="94040" y="141233"/>
                    <a:pt x="94386" y="137948"/>
                  </a:cubicBezTo>
                  <a:cubicBezTo>
                    <a:pt x="95596" y="127749"/>
                    <a:pt x="84360" y="120835"/>
                    <a:pt x="75716" y="126366"/>
                  </a:cubicBezTo>
                  <a:cubicBezTo>
                    <a:pt x="67246" y="131898"/>
                    <a:pt x="68802" y="145036"/>
                    <a:pt x="78655" y="148148"/>
                  </a:cubicBezTo>
                  <a:lnTo>
                    <a:pt x="78655" y="196896"/>
                  </a:lnTo>
                  <a:lnTo>
                    <a:pt x="73296" y="196896"/>
                  </a:lnTo>
                  <a:cubicBezTo>
                    <a:pt x="40279" y="196723"/>
                    <a:pt x="12965" y="171139"/>
                    <a:pt x="10891" y="138121"/>
                  </a:cubicBezTo>
                  <a:cubicBezTo>
                    <a:pt x="8817" y="105277"/>
                    <a:pt x="32672" y="76235"/>
                    <a:pt x="65344" y="72086"/>
                  </a:cubicBezTo>
                  <a:lnTo>
                    <a:pt x="67937" y="71740"/>
                  </a:lnTo>
                  <a:lnTo>
                    <a:pt x="68456" y="69147"/>
                  </a:lnTo>
                  <a:cubicBezTo>
                    <a:pt x="75716" y="32673"/>
                    <a:pt x="109598" y="7780"/>
                    <a:pt x="146592" y="11410"/>
                  </a:cubicBezTo>
                  <a:cubicBezTo>
                    <a:pt x="183413" y="15040"/>
                    <a:pt x="211590" y="46156"/>
                    <a:pt x="211763" y="83323"/>
                  </a:cubicBezTo>
                  <a:lnTo>
                    <a:pt x="211763" y="86780"/>
                  </a:lnTo>
                  <a:lnTo>
                    <a:pt x="215220" y="86953"/>
                  </a:lnTo>
                  <a:cubicBezTo>
                    <a:pt x="226630" y="88163"/>
                    <a:pt x="237693" y="91102"/>
                    <a:pt x="248238" y="95942"/>
                  </a:cubicBezTo>
                  <a:cubicBezTo>
                    <a:pt x="269501" y="106141"/>
                    <a:pt x="280392" y="122045"/>
                    <a:pt x="280392" y="143653"/>
                  </a:cubicBezTo>
                  <a:cubicBezTo>
                    <a:pt x="280392" y="171485"/>
                    <a:pt x="257400" y="196896"/>
                    <a:pt x="232161" y="196896"/>
                  </a:cubicBezTo>
                  <a:lnTo>
                    <a:pt x="205886" y="196896"/>
                  </a:lnTo>
                  <a:lnTo>
                    <a:pt x="205886" y="156791"/>
                  </a:lnTo>
                  <a:cubicBezTo>
                    <a:pt x="219196" y="153334"/>
                    <a:pt x="217468" y="133800"/>
                    <a:pt x="203638" y="132935"/>
                  </a:cubicBezTo>
                  <a:cubicBezTo>
                    <a:pt x="189982" y="131898"/>
                    <a:pt x="185487" y="151086"/>
                    <a:pt x="198279" y="156272"/>
                  </a:cubicBezTo>
                  <a:lnTo>
                    <a:pt x="198279" y="204502"/>
                  </a:lnTo>
                  <a:lnTo>
                    <a:pt x="232334" y="204502"/>
                  </a:lnTo>
                  <a:cubicBezTo>
                    <a:pt x="261895" y="204502"/>
                    <a:pt x="287998" y="176152"/>
                    <a:pt x="287998" y="143826"/>
                  </a:cubicBezTo>
                  <a:cubicBezTo>
                    <a:pt x="287998" y="92657"/>
                    <a:pt x="233544" y="81940"/>
                    <a:pt x="219196" y="79865"/>
                  </a:cubicBezTo>
                  <a:close/>
                  <a:moveTo>
                    <a:pt x="77791" y="136047"/>
                  </a:moveTo>
                  <a:cubicBezTo>
                    <a:pt x="77964" y="133800"/>
                    <a:pt x="80038" y="132071"/>
                    <a:pt x="82285" y="132071"/>
                  </a:cubicBezTo>
                  <a:lnTo>
                    <a:pt x="82804" y="132071"/>
                  </a:lnTo>
                  <a:cubicBezTo>
                    <a:pt x="85397" y="132244"/>
                    <a:pt x="87298" y="134664"/>
                    <a:pt x="86953" y="137257"/>
                  </a:cubicBezTo>
                  <a:cubicBezTo>
                    <a:pt x="86780" y="138467"/>
                    <a:pt x="86261" y="139504"/>
                    <a:pt x="85224" y="140369"/>
                  </a:cubicBezTo>
                  <a:cubicBezTo>
                    <a:pt x="81940" y="142962"/>
                    <a:pt x="77272" y="140196"/>
                    <a:pt x="77791" y="136220"/>
                  </a:cubicBezTo>
                  <a:close/>
                  <a:moveTo>
                    <a:pt x="198279" y="144517"/>
                  </a:moveTo>
                  <a:cubicBezTo>
                    <a:pt x="198452" y="142097"/>
                    <a:pt x="200527" y="140369"/>
                    <a:pt x="202774" y="140369"/>
                  </a:cubicBezTo>
                  <a:lnTo>
                    <a:pt x="203293" y="140369"/>
                  </a:lnTo>
                  <a:cubicBezTo>
                    <a:pt x="204503" y="140541"/>
                    <a:pt x="205713" y="141060"/>
                    <a:pt x="206404" y="142097"/>
                  </a:cubicBezTo>
                  <a:cubicBezTo>
                    <a:pt x="208997" y="145209"/>
                    <a:pt x="206404" y="150049"/>
                    <a:pt x="202255" y="149531"/>
                  </a:cubicBezTo>
                  <a:cubicBezTo>
                    <a:pt x="199835" y="149185"/>
                    <a:pt x="197934" y="146938"/>
                    <a:pt x="198279" y="144517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2472425" y="4158300"/>
              <a:ext cx="726075" cy="1175525"/>
            </a:xfrm>
            <a:custGeom>
              <a:rect b="b" l="l" r="r" t="t"/>
              <a:pathLst>
                <a:path extrusionOk="0" h="47021" w="29043">
                  <a:moveTo>
                    <a:pt x="19189" y="1038"/>
                  </a:moveTo>
                  <a:cubicBezTo>
                    <a:pt x="16077" y="0"/>
                    <a:pt x="12793" y="173"/>
                    <a:pt x="9854" y="1556"/>
                  </a:cubicBezTo>
                  <a:cubicBezTo>
                    <a:pt x="1" y="6051"/>
                    <a:pt x="519" y="20053"/>
                    <a:pt x="10718" y="23856"/>
                  </a:cubicBezTo>
                  <a:lnTo>
                    <a:pt x="11237" y="24029"/>
                  </a:lnTo>
                  <a:lnTo>
                    <a:pt x="11237" y="47020"/>
                  </a:lnTo>
                  <a:lnTo>
                    <a:pt x="18670" y="47020"/>
                  </a:lnTo>
                  <a:lnTo>
                    <a:pt x="18670" y="24029"/>
                  </a:lnTo>
                  <a:cubicBezTo>
                    <a:pt x="25585" y="21782"/>
                    <a:pt x="29042" y="14003"/>
                    <a:pt x="25931" y="7434"/>
                  </a:cubicBezTo>
                  <a:cubicBezTo>
                    <a:pt x="24548" y="4495"/>
                    <a:pt x="22128" y="2248"/>
                    <a:pt x="19189" y="1038"/>
                  </a:cubicBezTo>
                  <a:close/>
                  <a:moveTo>
                    <a:pt x="19189" y="14003"/>
                  </a:moveTo>
                  <a:cubicBezTo>
                    <a:pt x="17979" y="17633"/>
                    <a:pt x="13311" y="18151"/>
                    <a:pt x="11064" y="15040"/>
                  </a:cubicBezTo>
                  <a:cubicBezTo>
                    <a:pt x="8990" y="12101"/>
                    <a:pt x="11237" y="7779"/>
                    <a:pt x="14867" y="7779"/>
                  </a:cubicBezTo>
                  <a:cubicBezTo>
                    <a:pt x="15386" y="7779"/>
                    <a:pt x="16077" y="7952"/>
                    <a:pt x="16596" y="8125"/>
                  </a:cubicBezTo>
                  <a:cubicBezTo>
                    <a:pt x="19016" y="8990"/>
                    <a:pt x="20226" y="11583"/>
                    <a:pt x="19189" y="14003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4054175" y="4408950"/>
              <a:ext cx="816800" cy="916225"/>
            </a:xfrm>
            <a:custGeom>
              <a:rect b="b" l="l" r="r" t="t"/>
              <a:pathLst>
                <a:path extrusionOk="0" h="36649" w="32672">
                  <a:moveTo>
                    <a:pt x="23164" y="5360"/>
                  </a:moveTo>
                  <a:cubicBezTo>
                    <a:pt x="8125" y="1"/>
                    <a:pt x="0" y="22301"/>
                    <a:pt x="14867" y="28005"/>
                  </a:cubicBezTo>
                  <a:lnTo>
                    <a:pt x="15212" y="28005"/>
                  </a:lnTo>
                  <a:lnTo>
                    <a:pt x="15212" y="36649"/>
                  </a:lnTo>
                  <a:lnTo>
                    <a:pt x="22819" y="36649"/>
                  </a:lnTo>
                  <a:lnTo>
                    <a:pt x="22819" y="28005"/>
                  </a:lnTo>
                  <a:cubicBezTo>
                    <a:pt x="23164" y="28005"/>
                    <a:pt x="23683" y="27832"/>
                    <a:pt x="24029" y="27659"/>
                  </a:cubicBezTo>
                  <a:cubicBezTo>
                    <a:pt x="26967" y="26277"/>
                    <a:pt x="29215" y="23856"/>
                    <a:pt x="30425" y="20745"/>
                  </a:cubicBezTo>
                  <a:cubicBezTo>
                    <a:pt x="32672" y="14522"/>
                    <a:pt x="29387" y="7607"/>
                    <a:pt x="23164" y="5360"/>
                  </a:cubicBezTo>
                  <a:close/>
                  <a:moveTo>
                    <a:pt x="23337" y="18325"/>
                  </a:moveTo>
                  <a:cubicBezTo>
                    <a:pt x="22991" y="19362"/>
                    <a:pt x="22127" y="20399"/>
                    <a:pt x="20917" y="20918"/>
                  </a:cubicBezTo>
                  <a:cubicBezTo>
                    <a:pt x="19880" y="21436"/>
                    <a:pt x="18497" y="21436"/>
                    <a:pt x="17460" y="21091"/>
                  </a:cubicBezTo>
                  <a:cubicBezTo>
                    <a:pt x="15039" y="20226"/>
                    <a:pt x="13829" y="17460"/>
                    <a:pt x="14694" y="15040"/>
                  </a:cubicBezTo>
                  <a:cubicBezTo>
                    <a:pt x="15385" y="13311"/>
                    <a:pt x="17114" y="12101"/>
                    <a:pt x="19015" y="12101"/>
                  </a:cubicBezTo>
                  <a:cubicBezTo>
                    <a:pt x="19534" y="12101"/>
                    <a:pt x="20053" y="12101"/>
                    <a:pt x="20571" y="12274"/>
                  </a:cubicBezTo>
                  <a:cubicBezTo>
                    <a:pt x="22991" y="13311"/>
                    <a:pt x="24201" y="15905"/>
                    <a:pt x="23337" y="18325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5"/>
          <p:cNvSpPr txBox="1"/>
          <p:nvPr/>
        </p:nvSpPr>
        <p:spPr>
          <a:xfrm>
            <a:off x="3752175" y="1953800"/>
            <a:ext cx="52764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roxima Nova"/>
              <a:buAutoNum type="arabicPeriod"/>
            </a:pPr>
            <a:r>
              <a:rPr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Database of TFT (Teamfight Tactics)</a:t>
            </a:r>
            <a:endParaRPr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roxima Nova"/>
              <a:buAutoNum type="arabicPeriod"/>
            </a:pPr>
            <a:r>
              <a:rPr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Information of characters, items, etc.</a:t>
            </a:r>
            <a:endParaRPr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roxima Nova"/>
              <a:buAutoNum type="arabicPeriod"/>
            </a:pPr>
            <a:r>
              <a:rPr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Optimizing item selection for a character</a:t>
            </a:r>
            <a:endParaRPr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Proxima Nova"/>
              <a:buAutoNum type="arabicPeriod"/>
            </a:pPr>
            <a:r>
              <a:rPr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Finding the best compositions sorted by </a:t>
            </a:r>
            <a:r>
              <a:rPr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win rate</a:t>
            </a:r>
            <a:r>
              <a:rPr lang="en" sz="23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and average placement</a:t>
            </a:r>
            <a:endParaRPr sz="23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1" name="Google Shape;91;p5"/>
          <p:cNvGrpSpPr/>
          <p:nvPr/>
        </p:nvGrpSpPr>
        <p:grpSpPr>
          <a:xfrm>
            <a:off x="5" y="354128"/>
            <a:ext cx="492652" cy="503348"/>
            <a:chOff x="6039282" y="1042577"/>
            <a:chExt cx="734315" cy="731929"/>
          </a:xfrm>
        </p:grpSpPr>
        <p:sp>
          <p:nvSpPr>
            <p:cNvPr id="92" name="Google Shape;92;p5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5"/>
          <p:cNvSpPr/>
          <p:nvPr/>
        </p:nvSpPr>
        <p:spPr>
          <a:xfrm>
            <a:off x="3543380" y="251838"/>
            <a:ext cx="1028623" cy="905784"/>
          </a:xfrm>
          <a:custGeom>
            <a:rect b="b" l="l" r="r" t="t"/>
            <a:pathLst>
              <a:path extrusionOk="0" h="48180" w="54714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"/>
          <p:cNvSpPr/>
          <p:nvPr/>
        </p:nvSpPr>
        <p:spPr>
          <a:xfrm>
            <a:off x="3693170" y="384239"/>
            <a:ext cx="727410" cy="641005"/>
          </a:xfrm>
          <a:custGeom>
            <a:rect b="b" l="l" r="r" t="t"/>
            <a:pathLst>
              <a:path extrusionOk="0" h="34096" w="38692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"/>
          <p:cNvSpPr/>
          <p:nvPr/>
        </p:nvSpPr>
        <p:spPr>
          <a:xfrm>
            <a:off x="3601863" y="363917"/>
            <a:ext cx="796293" cy="682102"/>
          </a:xfrm>
          <a:custGeom>
            <a:rect b="b" l="l" r="r" t="t"/>
            <a:pathLst>
              <a:path extrusionOk="0" h="36282" w="42356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29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2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59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" name="Google Shape;116;p5"/>
          <p:cNvGrpSpPr/>
          <p:nvPr/>
        </p:nvGrpSpPr>
        <p:grpSpPr>
          <a:xfrm>
            <a:off x="3895606" y="564009"/>
            <a:ext cx="317750" cy="317849"/>
            <a:chOff x="1191425" y="238125"/>
            <a:chExt cx="5217575" cy="5219200"/>
          </a:xfrm>
        </p:grpSpPr>
        <p:sp>
          <p:nvSpPr>
            <p:cNvPr id="117" name="Google Shape;117;p5"/>
            <p:cNvSpPr/>
            <p:nvPr/>
          </p:nvSpPr>
          <p:spPr>
            <a:xfrm>
              <a:off x="1191425" y="3001025"/>
              <a:ext cx="2474250" cy="2456300"/>
            </a:xfrm>
            <a:custGeom>
              <a:rect b="b" l="l" r="r" t="t"/>
              <a:pathLst>
                <a:path extrusionOk="0" h="98252" w="98970">
                  <a:moveTo>
                    <a:pt x="1" y="0"/>
                  </a:moveTo>
                  <a:cubicBezTo>
                    <a:pt x="1469" y="25607"/>
                    <a:pt x="12168" y="49484"/>
                    <a:pt x="30435" y="67784"/>
                  </a:cubicBezTo>
                  <a:cubicBezTo>
                    <a:pt x="48898" y="86247"/>
                    <a:pt x="73069" y="96946"/>
                    <a:pt x="98969" y="98251"/>
                  </a:cubicBezTo>
                  <a:lnTo>
                    <a:pt x="98969" y="55030"/>
                  </a:lnTo>
                  <a:cubicBezTo>
                    <a:pt x="69644" y="52485"/>
                    <a:pt x="46158" y="29228"/>
                    <a:pt x="43255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3972275" y="3001025"/>
              <a:ext cx="2436725" cy="2453850"/>
            </a:xfrm>
            <a:custGeom>
              <a:rect b="b" l="l" r="r" t="t"/>
              <a:pathLst>
                <a:path extrusionOk="0" h="98154" w="97469">
                  <a:moveTo>
                    <a:pt x="54215" y="0"/>
                  </a:moveTo>
                  <a:cubicBezTo>
                    <a:pt x="51344" y="28706"/>
                    <a:pt x="28608" y="51670"/>
                    <a:pt x="0" y="54867"/>
                  </a:cubicBezTo>
                  <a:lnTo>
                    <a:pt x="0" y="98153"/>
                  </a:lnTo>
                  <a:cubicBezTo>
                    <a:pt x="25313" y="96522"/>
                    <a:pt x="48898" y="85888"/>
                    <a:pt x="67034" y="67784"/>
                  </a:cubicBezTo>
                  <a:cubicBezTo>
                    <a:pt x="85301" y="49484"/>
                    <a:pt x="96001" y="25607"/>
                    <a:pt x="97469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1191425" y="238125"/>
              <a:ext cx="2474250" cy="2456300"/>
            </a:xfrm>
            <a:custGeom>
              <a:rect b="b" l="l" r="r" t="t"/>
              <a:pathLst>
                <a:path extrusionOk="0" h="98252" w="98970">
                  <a:moveTo>
                    <a:pt x="98969" y="0"/>
                  </a:moveTo>
                  <a:cubicBezTo>
                    <a:pt x="73069" y="1305"/>
                    <a:pt x="48898" y="12004"/>
                    <a:pt x="30435" y="30467"/>
                  </a:cubicBezTo>
                  <a:cubicBezTo>
                    <a:pt x="12168" y="48767"/>
                    <a:pt x="1469" y="72644"/>
                    <a:pt x="1" y="98251"/>
                  </a:cubicBezTo>
                  <a:lnTo>
                    <a:pt x="43255" y="98251"/>
                  </a:lnTo>
                  <a:cubicBezTo>
                    <a:pt x="46158" y="69024"/>
                    <a:pt x="69644" y="45766"/>
                    <a:pt x="98969" y="43221"/>
                  </a:cubicBezTo>
                  <a:lnTo>
                    <a:pt x="98969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3972275" y="240550"/>
              <a:ext cx="2436725" cy="2453875"/>
            </a:xfrm>
            <a:custGeom>
              <a:rect b="b" l="l" r="r" t="t"/>
              <a:pathLst>
                <a:path extrusionOk="0" h="98155" w="97469">
                  <a:moveTo>
                    <a:pt x="0" y="1"/>
                  </a:moveTo>
                  <a:lnTo>
                    <a:pt x="0" y="43287"/>
                  </a:lnTo>
                  <a:cubicBezTo>
                    <a:pt x="28608" y="46484"/>
                    <a:pt x="51344" y="69449"/>
                    <a:pt x="54215" y="98154"/>
                  </a:cubicBezTo>
                  <a:lnTo>
                    <a:pt x="97469" y="98154"/>
                  </a:lnTo>
                  <a:cubicBezTo>
                    <a:pt x="96001" y="72547"/>
                    <a:pt x="85301" y="48670"/>
                    <a:pt x="67034" y="30370"/>
                  </a:cubicBezTo>
                  <a:cubicBezTo>
                    <a:pt x="48898" y="12266"/>
                    <a:pt x="25313" y="1632"/>
                    <a:pt x="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3054850" y="2520700"/>
              <a:ext cx="680950" cy="715200"/>
            </a:xfrm>
            <a:custGeom>
              <a:rect b="b" l="l" r="r" t="t"/>
              <a:pathLst>
                <a:path extrusionOk="0" h="28608" w="27238">
                  <a:moveTo>
                    <a:pt x="0" y="0"/>
                  </a:moveTo>
                  <a:lnTo>
                    <a:pt x="0" y="6948"/>
                  </a:lnTo>
                  <a:lnTo>
                    <a:pt x="0" y="15364"/>
                  </a:lnTo>
                  <a:cubicBezTo>
                    <a:pt x="0" y="16734"/>
                    <a:pt x="130" y="18039"/>
                    <a:pt x="391" y="19213"/>
                  </a:cubicBezTo>
                  <a:cubicBezTo>
                    <a:pt x="1761" y="25215"/>
                    <a:pt x="6459" y="28608"/>
                    <a:pt x="13635" y="28608"/>
                  </a:cubicBezTo>
                  <a:cubicBezTo>
                    <a:pt x="18430" y="28608"/>
                    <a:pt x="22116" y="27074"/>
                    <a:pt x="24432" y="24269"/>
                  </a:cubicBezTo>
                  <a:cubicBezTo>
                    <a:pt x="26259" y="22084"/>
                    <a:pt x="27238" y="19083"/>
                    <a:pt x="27238" y="15364"/>
                  </a:cubicBezTo>
                  <a:lnTo>
                    <a:pt x="27238" y="0"/>
                  </a:lnTo>
                  <a:lnTo>
                    <a:pt x="17974" y="0"/>
                  </a:lnTo>
                  <a:lnTo>
                    <a:pt x="17974" y="6948"/>
                  </a:lnTo>
                  <a:lnTo>
                    <a:pt x="17974" y="15103"/>
                  </a:lnTo>
                  <a:cubicBezTo>
                    <a:pt x="17974" y="16930"/>
                    <a:pt x="17680" y="18267"/>
                    <a:pt x="17125" y="19213"/>
                  </a:cubicBezTo>
                  <a:cubicBezTo>
                    <a:pt x="16375" y="20453"/>
                    <a:pt x="15201" y="20975"/>
                    <a:pt x="13700" y="20975"/>
                  </a:cubicBezTo>
                  <a:cubicBezTo>
                    <a:pt x="12200" y="20975"/>
                    <a:pt x="11026" y="20453"/>
                    <a:pt x="10275" y="19213"/>
                  </a:cubicBezTo>
                  <a:cubicBezTo>
                    <a:pt x="9721" y="18267"/>
                    <a:pt x="9427" y="16930"/>
                    <a:pt x="9427" y="15103"/>
                  </a:cubicBezTo>
                  <a:lnTo>
                    <a:pt x="9427" y="6948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3818950" y="2520700"/>
              <a:ext cx="776375" cy="698900"/>
            </a:xfrm>
            <a:custGeom>
              <a:rect b="b" l="l" r="r" t="t"/>
              <a:pathLst>
                <a:path extrusionOk="0" h="27956" w="31055">
                  <a:moveTo>
                    <a:pt x="360" y="0"/>
                  </a:moveTo>
                  <a:lnTo>
                    <a:pt x="10113" y="13863"/>
                  </a:lnTo>
                  <a:lnTo>
                    <a:pt x="6264" y="19213"/>
                  </a:lnTo>
                  <a:lnTo>
                    <a:pt x="6133" y="19409"/>
                  </a:lnTo>
                  <a:lnTo>
                    <a:pt x="1" y="27955"/>
                  </a:lnTo>
                  <a:lnTo>
                    <a:pt x="10733" y="27955"/>
                  </a:lnTo>
                  <a:lnTo>
                    <a:pt x="15463" y="20485"/>
                  </a:lnTo>
                  <a:lnTo>
                    <a:pt x="20290" y="27955"/>
                  </a:lnTo>
                  <a:lnTo>
                    <a:pt x="31055" y="27955"/>
                  </a:lnTo>
                  <a:lnTo>
                    <a:pt x="24825" y="19213"/>
                  </a:lnTo>
                  <a:lnTo>
                    <a:pt x="20747" y="13505"/>
                  </a:lnTo>
                  <a:lnTo>
                    <a:pt x="25477" y="6948"/>
                  </a:lnTo>
                  <a:lnTo>
                    <a:pt x="30468" y="0"/>
                  </a:lnTo>
                  <a:lnTo>
                    <a:pt x="20323" y="0"/>
                  </a:lnTo>
                  <a:lnTo>
                    <a:pt x="15724" y="6948"/>
                  </a:lnTo>
                  <a:lnTo>
                    <a:pt x="15691" y="7013"/>
                  </a:lnTo>
                  <a:lnTo>
                    <a:pt x="15658" y="6948"/>
                  </a:lnTo>
                  <a:lnTo>
                    <a:pt x="10928" y="0"/>
                  </a:ln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/>
          <p:nvPr/>
        </p:nvSpPr>
        <p:spPr>
          <a:xfrm>
            <a:off x="2766150" y="113750"/>
            <a:ext cx="3293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48FFD5"/>
                </a:solidFill>
                <a:latin typeface="Proxima Nova"/>
                <a:ea typeface="Proxima Nova"/>
                <a:cs typeface="Proxima Nova"/>
                <a:sym typeface="Proxima Nova"/>
              </a:rPr>
              <a:t>UML Use-Case Diagram</a:t>
            </a:r>
            <a:endParaRPr>
              <a:solidFill>
                <a:srgbClr val="48FFD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8" name="Google Shape;128;p6"/>
          <p:cNvGrpSpPr/>
          <p:nvPr/>
        </p:nvGrpSpPr>
        <p:grpSpPr>
          <a:xfrm>
            <a:off x="1896974" y="44256"/>
            <a:ext cx="804565" cy="677795"/>
            <a:chOff x="7636443" y="1204988"/>
            <a:chExt cx="804565" cy="677795"/>
          </a:xfrm>
        </p:grpSpPr>
        <p:grpSp>
          <p:nvGrpSpPr>
            <p:cNvPr id="129" name="Google Shape;129;p6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30" name="Google Shape;130;p6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" name="Google Shape;132;p6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33" name="Google Shape;133;p6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" name="Google Shape;135;p6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36" name="Google Shape;136;p6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6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" name="Google Shape;138;p6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139" name="Google Shape;139;p6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6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1" name="Google Shape;141;p6"/>
          <p:cNvSpPr/>
          <p:nvPr/>
        </p:nvSpPr>
        <p:spPr>
          <a:xfrm>
            <a:off x="6012805" y="-12"/>
            <a:ext cx="1028623" cy="905784"/>
          </a:xfrm>
          <a:custGeom>
            <a:rect b="b" l="l" r="r" t="t"/>
            <a:pathLst>
              <a:path extrusionOk="0" h="48180" w="54714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6"/>
          <p:cNvSpPr/>
          <p:nvPr/>
        </p:nvSpPr>
        <p:spPr>
          <a:xfrm>
            <a:off x="6169795" y="132389"/>
            <a:ext cx="725812" cy="641005"/>
          </a:xfrm>
          <a:custGeom>
            <a:rect b="b" l="l" r="r" t="t"/>
            <a:pathLst>
              <a:path extrusionOk="0" h="34096" w="38607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"/>
          <p:cNvSpPr/>
          <p:nvPr/>
        </p:nvSpPr>
        <p:spPr>
          <a:xfrm>
            <a:off x="6078489" y="112067"/>
            <a:ext cx="794695" cy="682102"/>
          </a:xfrm>
          <a:custGeom>
            <a:rect b="b" l="l" r="r" t="t"/>
            <a:pathLst>
              <a:path extrusionOk="0" h="36282" w="42271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2981" y="2193"/>
                  <a:pt x="40140" y="9266"/>
                  <a:pt x="40140" y="18129"/>
                </a:cubicBezTo>
                <a:cubicBezTo>
                  <a:pt x="40140" y="27767"/>
                  <a:pt x="32244" y="34162"/>
                  <a:pt x="24024" y="34162"/>
                </a:cubicBezTo>
                <a:cubicBezTo>
                  <a:pt x="20106" y="34162"/>
                  <a:pt x="16114" y="32709"/>
                  <a:pt x="12869" y="29463"/>
                </a:cubicBezTo>
                <a:cubicBezTo>
                  <a:pt x="2837" y="19347"/>
                  <a:pt x="9936" y="2192"/>
                  <a:pt x="24098" y="2192"/>
                </a:cubicBezTo>
                <a:close/>
                <a:moveTo>
                  <a:pt x="24021" y="1"/>
                </a:moveTo>
                <a:cubicBezTo>
                  <a:pt x="19568" y="1"/>
                  <a:pt x="15028" y="1653"/>
                  <a:pt x="11335" y="5346"/>
                </a:cubicBezTo>
                <a:cubicBezTo>
                  <a:pt x="0" y="16765"/>
                  <a:pt x="8011" y="36281"/>
                  <a:pt x="24203" y="36281"/>
                </a:cubicBezTo>
                <a:cubicBezTo>
                  <a:pt x="34174" y="36281"/>
                  <a:pt x="42270" y="28100"/>
                  <a:pt x="42270" y="18129"/>
                </a:cubicBezTo>
                <a:cubicBezTo>
                  <a:pt x="42270" y="7231"/>
                  <a:pt x="33336" y="1"/>
                  <a:pt x="2402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6"/>
          <p:cNvSpPr/>
          <p:nvPr/>
        </p:nvSpPr>
        <p:spPr>
          <a:xfrm>
            <a:off x="6385875" y="294113"/>
            <a:ext cx="317516" cy="317516"/>
          </a:xfrm>
          <a:custGeom>
            <a:rect b="b" l="l" r="r" t="t"/>
            <a:pathLst>
              <a:path extrusionOk="0" h="187325" w="187325">
                <a:moveTo>
                  <a:pt x="102235" y="36195"/>
                </a:moveTo>
                <a:cubicBezTo>
                  <a:pt x="106045" y="36195"/>
                  <a:pt x="109220" y="37465"/>
                  <a:pt x="112395" y="40005"/>
                </a:cubicBezTo>
                <a:cubicBezTo>
                  <a:pt x="114935" y="42545"/>
                  <a:pt x="116205" y="45720"/>
                  <a:pt x="116205" y="49530"/>
                </a:cubicBezTo>
                <a:cubicBezTo>
                  <a:pt x="116205" y="53340"/>
                  <a:pt x="114935" y="56515"/>
                  <a:pt x="112395" y="59055"/>
                </a:cubicBezTo>
                <a:cubicBezTo>
                  <a:pt x="109220" y="61595"/>
                  <a:pt x="106045" y="62865"/>
                  <a:pt x="102235" y="62865"/>
                </a:cubicBezTo>
                <a:cubicBezTo>
                  <a:pt x="98425" y="62865"/>
                  <a:pt x="94615" y="61595"/>
                  <a:pt x="92075" y="59055"/>
                </a:cubicBezTo>
                <a:cubicBezTo>
                  <a:pt x="88900" y="56515"/>
                  <a:pt x="87630" y="53340"/>
                  <a:pt x="87630" y="49530"/>
                </a:cubicBezTo>
                <a:cubicBezTo>
                  <a:pt x="87630" y="45720"/>
                  <a:pt x="88900" y="42545"/>
                  <a:pt x="92075" y="40005"/>
                </a:cubicBezTo>
                <a:cubicBezTo>
                  <a:pt x="94615" y="37465"/>
                  <a:pt x="98425" y="36195"/>
                  <a:pt x="102235" y="36195"/>
                </a:cubicBezTo>
                <a:close/>
                <a:moveTo>
                  <a:pt x="88900" y="74930"/>
                </a:moveTo>
                <a:cubicBezTo>
                  <a:pt x="94615" y="74930"/>
                  <a:pt x="99060" y="76200"/>
                  <a:pt x="102235" y="79375"/>
                </a:cubicBezTo>
                <a:cubicBezTo>
                  <a:pt x="105410" y="81915"/>
                  <a:pt x="106680" y="85725"/>
                  <a:pt x="106680" y="90170"/>
                </a:cubicBezTo>
                <a:cubicBezTo>
                  <a:pt x="106680" y="90805"/>
                  <a:pt x="106680" y="92710"/>
                  <a:pt x="106680" y="95250"/>
                </a:cubicBezTo>
                <a:cubicBezTo>
                  <a:pt x="106045" y="97155"/>
                  <a:pt x="106045" y="99695"/>
                  <a:pt x="105410" y="101600"/>
                </a:cubicBezTo>
                <a:lnTo>
                  <a:pt x="99060" y="122555"/>
                </a:lnTo>
                <a:cubicBezTo>
                  <a:pt x="99060" y="124460"/>
                  <a:pt x="98425" y="126365"/>
                  <a:pt x="97790" y="128270"/>
                </a:cubicBezTo>
                <a:cubicBezTo>
                  <a:pt x="97790" y="130810"/>
                  <a:pt x="97155" y="132715"/>
                  <a:pt x="97155" y="133350"/>
                </a:cubicBezTo>
                <a:cubicBezTo>
                  <a:pt x="97155" y="136525"/>
                  <a:pt x="97790" y="138430"/>
                  <a:pt x="99060" y="139065"/>
                </a:cubicBezTo>
                <a:cubicBezTo>
                  <a:pt x="100330" y="140335"/>
                  <a:pt x="102870" y="140970"/>
                  <a:pt x="106045" y="140970"/>
                </a:cubicBezTo>
                <a:cubicBezTo>
                  <a:pt x="107315" y="140970"/>
                  <a:pt x="109220" y="140335"/>
                  <a:pt x="111125" y="140335"/>
                </a:cubicBezTo>
                <a:cubicBezTo>
                  <a:pt x="112395" y="139700"/>
                  <a:pt x="114300" y="139065"/>
                  <a:pt x="114935" y="138430"/>
                </a:cubicBezTo>
                <a:lnTo>
                  <a:pt x="114935" y="138430"/>
                </a:lnTo>
                <a:lnTo>
                  <a:pt x="113030" y="145415"/>
                </a:lnTo>
                <a:cubicBezTo>
                  <a:pt x="108585" y="147320"/>
                  <a:pt x="104775" y="148590"/>
                  <a:pt x="101600" y="149860"/>
                </a:cubicBezTo>
                <a:cubicBezTo>
                  <a:pt x="99060" y="150495"/>
                  <a:pt x="95250" y="151130"/>
                  <a:pt x="91440" y="151130"/>
                </a:cubicBezTo>
                <a:cubicBezTo>
                  <a:pt x="85725" y="151130"/>
                  <a:pt x="81280" y="149860"/>
                  <a:pt x="78105" y="146685"/>
                </a:cubicBezTo>
                <a:cubicBezTo>
                  <a:pt x="74930" y="144145"/>
                  <a:pt x="73025" y="140335"/>
                  <a:pt x="73025" y="135890"/>
                </a:cubicBezTo>
                <a:cubicBezTo>
                  <a:pt x="73025" y="134620"/>
                  <a:pt x="73660" y="132715"/>
                  <a:pt x="73660" y="130810"/>
                </a:cubicBezTo>
                <a:cubicBezTo>
                  <a:pt x="73660" y="128905"/>
                  <a:pt x="74295" y="127000"/>
                  <a:pt x="74930" y="124460"/>
                </a:cubicBezTo>
                <a:lnTo>
                  <a:pt x="80645" y="103505"/>
                </a:lnTo>
                <a:cubicBezTo>
                  <a:pt x="81280" y="101600"/>
                  <a:pt x="81915" y="99695"/>
                  <a:pt x="81915" y="97790"/>
                </a:cubicBezTo>
                <a:cubicBezTo>
                  <a:pt x="82550" y="95885"/>
                  <a:pt x="82550" y="93980"/>
                  <a:pt x="82550" y="92710"/>
                </a:cubicBezTo>
                <a:cubicBezTo>
                  <a:pt x="82550" y="90170"/>
                  <a:pt x="81915" y="88265"/>
                  <a:pt x="81280" y="86995"/>
                </a:cubicBezTo>
                <a:cubicBezTo>
                  <a:pt x="80010" y="85725"/>
                  <a:pt x="77470" y="85090"/>
                  <a:pt x="74295" y="85090"/>
                </a:cubicBezTo>
                <a:cubicBezTo>
                  <a:pt x="73025" y="85090"/>
                  <a:pt x="71120" y="85725"/>
                  <a:pt x="69850" y="85725"/>
                </a:cubicBezTo>
                <a:cubicBezTo>
                  <a:pt x="67945" y="86360"/>
                  <a:pt x="66675" y="86995"/>
                  <a:pt x="65405" y="87630"/>
                </a:cubicBezTo>
                <a:lnTo>
                  <a:pt x="67310" y="80645"/>
                </a:lnTo>
                <a:cubicBezTo>
                  <a:pt x="71120" y="79375"/>
                  <a:pt x="74930" y="78105"/>
                  <a:pt x="78740" y="76835"/>
                </a:cubicBezTo>
                <a:cubicBezTo>
                  <a:pt x="81915" y="75565"/>
                  <a:pt x="85725" y="74930"/>
                  <a:pt x="88900" y="74930"/>
                </a:cubicBezTo>
                <a:close/>
                <a:moveTo>
                  <a:pt x="93980" y="0"/>
                </a:moveTo>
                <a:cubicBezTo>
                  <a:pt x="41910" y="0"/>
                  <a:pt x="0" y="41910"/>
                  <a:pt x="0" y="93980"/>
                </a:cubicBezTo>
                <a:cubicBezTo>
                  <a:pt x="0" y="145415"/>
                  <a:pt x="41910" y="187325"/>
                  <a:pt x="93980" y="187325"/>
                </a:cubicBezTo>
                <a:cubicBezTo>
                  <a:pt x="145415" y="187325"/>
                  <a:pt x="187325" y="145415"/>
                  <a:pt x="187325" y="93980"/>
                </a:cubicBezTo>
                <a:cubicBezTo>
                  <a:pt x="187325" y="41910"/>
                  <a:pt x="145415" y="0"/>
                  <a:pt x="9398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6"/>
          <p:cNvPicPr preferRelativeResize="0"/>
          <p:nvPr/>
        </p:nvPicPr>
        <p:blipFill rotWithShape="1">
          <a:blip r:embed="rId3">
            <a:alphaModFix/>
          </a:blip>
          <a:srcRect b="0" l="5247" r="3327" t="4058"/>
          <a:stretch/>
        </p:blipFill>
        <p:spPr>
          <a:xfrm>
            <a:off x="947300" y="947300"/>
            <a:ext cx="7371101" cy="411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"/>
          <p:cNvSpPr txBox="1"/>
          <p:nvPr/>
        </p:nvSpPr>
        <p:spPr>
          <a:xfrm>
            <a:off x="2750550" y="158700"/>
            <a:ext cx="3416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8FFD5"/>
                </a:solidFill>
              </a:rPr>
              <a:t>E/R Diagram  &amp; Schema</a:t>
            </a:r>
            <a:endParaRPr sz="3100">
              <a:solidFill>
                <a:srgbClr val="48FFD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51" name="Google Shape;151;p7"/>
          <p:cNvGrpSpPr/>
          <p:nvPr/>
        </p:nvGrpSpPr>
        <p:grpSpPr>
          <a:xfrm>
            <a:off x="1272929" y="1"/>
            <a:ext cx="1493231" cy="840604"/>
            <a:chOff x="724986" y="3605478"/>
            <a:chExt cx="1368681" cy="682918"/>
          </a:xfrm>
        </p:grpSpPr>
        <p:grpSp>
          <p:nvGrpSpPr>
            <p:cNvPr id="152" name="Google Shape;152;p7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153" name="Google Shape;153;p7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7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7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rect b="b" l="l" r="r" t="t"/>
                <a:pathLst>
                  <a:path extrusionOk="0" fill="none" h="2198" w="2333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7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7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rect b="b" l="l" r="r" t="t"/>
                <a:pathLst>
                  <a:path extrusionOk="0" fill="none" h="1328" w="4559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7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7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rect b="b" l="l" r="r" t="t"/>
                <a:pathLst>
                  <a:path extrusionOk="0" fill="none" h="2767" w="1065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7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7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rect b="b" l="l" r="r" t="t"/>
                <a:pathLst>
                  <a:path extrusionOk="0" fill="none" h="2198" w="233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rect b="b" l="l" r="r" t="t"/>
                <a:pathLst>
                  <a:path extrusionOk="0" fill="none" h="1328" w="456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7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rect b="b" l="l" r="r" t="t"/>
                <a:pathLst>
                  <a:path extrusionOk="0" fill="none" h="2767" w="1066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7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7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7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" name="Google Shape;173;p7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174" name="Google Shape;174;p7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175" name="Google Shape;175;p7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176" name="Google Shape;176;p7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rect b="b" l="l" r="r" t="t"/>
                    <a:pathLst>
                      <a:path extrusionOk="0" fill="none" h="1" w="36535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7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rect b="b" l="l" r="r" t="t"/>
                    <a:pathLst>
                      <a:path extrusionOk="0" h="5351" w="5564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8" name="Google Shape;178;p7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179" name="Google Shape;179;p7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80" name="Google Shape;180;p7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181" name="Google Shape;181;p7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rect b="b" l="l" r="r" t="t"/>
                      <a:pathLst>
                        <a:path extrusionOk="0" fill="none" h="37079" w="28816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2" name="Google Shape;182;p7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83" name="Google Shape;183;p7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184" name="Google Shape;184;p7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185" name="Google Shape;185;p7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" name="Google Shape;186;p7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" name="Google Shape;187;p7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188" name="Google Shape;188;p7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rect b="b" l="l" r="r" t="t"/>
                    <a:pathLst>
                      <a:path extrusionOk="0" h="5349" w="556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" name="Google Shape;189;p7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0" name="Google Shape;190;p7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191" name="Google Shape;191;p7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192" name="Google Shape;192;p7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rect b="b" l="l" r="r" t="t"/>
                      <a:pathLst>
                        <a:path extrusionOk="0" fill="none" h="1" w="17599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3" name="Google Shape;193;p7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4" name="Google Shape;194;p7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rect b="b" l="l" r="r" t="t"/>
                      <a:pathLst>
                        <a:path extrusionOk="0" fill="none" h="45330" w="18623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95" name="Google Shape;195;p7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rect b="b" l="l" r="r" t="t"/>
                    <a:pathLst>
                      <a:path extrusionOk="0" h="21447" w="37115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" name="Google Shape;196;p7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97" name="Google Shape;197;p7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rect b="b" l="l" r="r" t="t"/>
                <a:pathLst>
                  <a:path extrusionOk="0" fill="none" h="63161" w="63165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8" name="Google Shape;198;p7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199" name="Google Shape;199;p7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200" name="Google Shape;200;p7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" name="Google Shape;201;p7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rect b="b" l="l" r="r" t="t"/>
                    <a:pathLst>
                      <a:path extrusionOk="0" h="5349" w="5349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" name="Google Shape;202;p7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3" name="Google Shape;203;p7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204" name="Google Shape;204;p7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rect b="b" l="l" r="r" t="t"/>
                    <a:pathLst>
                      <a:path extrusionOk="0" fill="none" h="38848" w="30556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" name="Google Shape;205;p7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06" name="Google Shape;206;p7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207" name="Google Shape;207;p7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208" name="Google Shape;208;p7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9" name="Google Shape;209;p7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rect b="b" l="l" r="r" t="t"/>
                    <a:pathLst>
                      <a:path extrusionOk="0" fill="none" h="34405" w="30534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0" name="Google Shape;210;p7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211" name="Google Shape;211;p7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" name="Google Shape;212;p7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" name="Google Shape;213;p7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14" name="Google Shape;214;p7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215" name="Google Shape;215;p7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216" name="Google Shape;216;p7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rect b="b" l="l" r="r" t="t"/>
                    <a:pathLst>
                      <a:path extrusionOk="0" fill="none" h="1" w="34959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" name="Google Shape;217;p7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rect b="b" l="l" r="r" t="t"/>
                    <a:pathLst>
                      <a:path extrusionOk="0" h="5349" w="5564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8" name="Google Shape;218;p7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219" name="Google Shape;219;p7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20" name="Google Shape;220;p7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221" name="Google Shape;221;p7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rect b="b" l="l" r="r" t="t"/>
                      <a:pathLst>
                        <a:path extrusionOk="0" fill="none" h="38848" w="2921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22" name="Google Shape;222;p7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rect b="b" l="l" r="r" t="t"/>
                      <a:pathLst>
                        <a:path extrusionOk="0" h="5350" w="556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223" name="Google Shape;223;p7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224" name="Google Shape;224;p7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225" name="Google Shape;225;p7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rect b="b" l="l" r="r" t="t"/>
                    <a:pathLst>
                      <a:path extrusionOk="0" fill="none" h="1" w="33303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" name="Google Shape;226;p7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27" name="Google Shape;227;p7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228" name="Google Shape;228;p7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229" name="Google Shape;229;p7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230" name="Google Shape;230;p7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rect b="b" l="l" r="r" t="t"/>
                        <a:pathLst>
                          <a:path extrusionOk="0" h="5349" w="5561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" name="Google Shape;231;p7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rect b="b" l="l" r="r" t="t"/>
                        <a:pathLst>
                          <a:path extrusionOk="0" fill="none" h="1" w="17599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rnd" cmpd="sng" w="9525">
                        <a:solidFill>
                          <a:srgbClr val="CFD9E0"/>
                        </a:solidFill>
                        <a:prstDash val="solid"/>
                        <a:round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sp>
                  <p:nvSpPr>
                    <p:cNvPr id="232" name="Google Shape;232;p7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rect b="b" l="l" r="r" t="t"/>
                      <a:pathLst>
                        <a:path extrusionOk="0" fill="none" h="45330" w="18044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233" name="Google Shape;233;p7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" name="Google Shape;234;p7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rect b="b" l="l" r="r" t="t"/>
                    <a:pathLst>
                      <a:path extrusionOk="0" h="21447" w="37118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35" name="Google Shape;235;p7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236" name="Google Shape;236;p7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" name="Google Shape;237;p7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rect b="b" l="l" r="r" t="t"/>
                    <a:pathLst>
                      <a:path extrusionOk="0" fill="none" h="1" w="35018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238" name="Google Shape;238;p7"/>
          <p:cNvSpPr/>
          <p:nvPr/>
        </p:nvSpPr>
        <p:spPr>
          <a:xfrm>
            <a:off x="6107344" y="-12"/>
            <a:ext cx="1028623" cy="905784"/>
          </a:xfrm>
          <a:custGeom>
            <a:rect b="b" l="l" r="r" t="t"/>
            <a:pathLst>
              <a:path extrusionOk="0" h="48180" w="54714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7"/>
          <p:cNvSpPr/>
          <p:nvPr/>
        </p:nvSpPr>
        <p:spPr>
          <a:xfrm>
            <a:off x="6257942" y="132352"/>
            <a:ext cx="727410" cy="641042"/>
          </a:xfrm>
          <a:custGeom>
            <a:rect b="b" l="l" r="r" t="t"/>
            <a:pathLst>
              <a:path extrusionOk="0" h="34098" w="38692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7"/>
          <p:cNvSpPr/>
          <p:nvPr/>
        </p:nvSpPr>
        <p:spPr>
          <a:xfrm>
            <a:off x="6166636" y="112067"/>
            <a:ext cx="796293" cy="682102"/>
          </a:xfrm>
          <a:custGeom>
            <a:rect b="b" l="l" r="r" t="t"/>
            <a:pathLst>
              <a:path extrusionOk="0" h="36282" w="42356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1" name="Google Shape;241;p7"/>
          <p:cNvGrpSpPr/>
          <p:nvPr/>
        </p:nvGrpSpPr>
        <p:grpSpPr>
          <a:xfrm>
            <a:off x="6474018" y="323442"/>
            <a:ext cx="295272" cy="295272"/>
            <a:chOff x="1190625" y="238125"/>
            <a:chExt cx="5226050" cy="5226050"/>
          </a:xfrm>
        </p:grpSpPr>
        <p:sp>
          <p:nvSpPr>
            <p:cNvPr id="242" name="Google Shape;242;p7"/>
            <p:cNvSpPr/>
            <p:nvPr/>
          </p:nvSpPr>
          <p:spPr>
            <a:xfrm>
              <a:off x="1190625" y="1515525"/>
              <a:ext cx="1645000" cy="2151125"/>
            </a:xfrm>
            <a:custGeom>
              <a:rect b="b" l="l" r="r" t="t"/>
              <a:pathLst>
                <a:path extrusionOk="0" h="86045" w="65800">
                  <a:moveTo>
                    <a:pt x="15900" y="1"/>
                  </a:moveTo>
                  <a:cubicBezTo>
                    <a:pt x="15179" y="1"/>
                    <a:pt x="14457" y="360"/>
                    <a:pt x="14044" y="1081"/>
                  </a:cubicBezTo>
                  <a:cubicBezTo>
                    <a:pt x="5120" y="16475"/>
                    <a:pt x="0" y="34358"/>
                    <a:pt x="0" y="53434"/>
                  </a:cubicBezTo>
                  <a:cubicBezTo>
                    <a:pt x="0" y="64269"/>
                    <a:pt x="1648" y="74718"/>
                    <a:pt x="4716" y="84536"/>
                  </a:cubicBezTo>
                  <a:cubicBezTo>
                    <a:pt x="4997" y="85431"/>
                    <a:pt x="5821" y="86044"/>
                    <a:pt x="6750" y="86044"/>
                  </a:cubicBezTo>
                  <a:lnTo>
                    <a:pt x="63117" y="86044"/>
                  </a:lnTo>
                  <a:cubicBezTo>
                    <a:pt x="64766" y="86044"/>
                    <a:pt x="65800" y="84256"/>
                    <a:pt x="64976" y="82836"/>
                  </a:cubicBezTo>
                  <a:lnTo>
                    <a:pt x="17743" y="1064"/>
                  </a:lnTo>
                  <a:cubicBezTo>
                    <a:pt x="17332" y="356"/>
                    <a:pt x="16617" y="1"/>
                    <a:pt x="15900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>
              <a:off x="1865625" y="238125"/>
              <a:ext cx="2005325" cy="2148975"/>
            </a:xfrm>
            <a:custGeom>
              <a:rect b="b" l="l" r="r" t="t"/>
              <a:pathLst>
                <a:path extrusionOk="0" h="85959" w="80213">
                  <a:moveTo>
                    <a:pt x="77530" y="0"/>
                  </a:moveTo>
                  <a:cubicBezTo>
                    <a:pt x="47163" y="0"/>
                    <a:pt x="19847" y="12939"/>
                    <a:pt x="754" y="33610"/>
                  </a:cubicBezTo>
                  <a:cubicBezTo>
                    <a:pt x="105" y="34294"/>
                    <a:pt x="0" y="35311"/>
                    <a:pt x="456" y="36135"/>
                  </a:cubicBezTo>
                  <a:lnTo>
                    <a:pt x="28614" y="84893"/>
                  </a:lnTo>
                  <a:cubicBezTo>
                    <a:pt x="29026" y="85603"/>
                    <a:pt x="29749" y="85958"/>
                    <a:pt x="30472" y="85958"/>
                  </a:cubicBezTo>
                  <a:cubicBezTo>
                    <a:pt x="31195" y="85958"/>
                    <a:pt x="31918" y="85603"/>
                    <a:pt x="32330" y="84893"/>
                  </a:cubicBezTo>
                  <a:lnTo>
                    <a:pt x="79406" y="3208"/>
                  </a:lnTo>
                  <a:cubicBezTo>
                    <a:pt x="80212" y="1788"/>
                    <a:pt x="79195" y="0"/>
                    <a:pt x="77565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7"/>
            <p:cNvSpPr/>
            <p:nvPr/>
          </p:nvSpPr>
          <p:spPr>
            <a:xfrm>
              <a:off x="4772975" y="2037400"/>
              <a:ext cx="1643700" cy="2149150"/>
            </a:xfrm>
            <a:custGeom>
              <a:rect b="b" l="l" r="r" t="t"/>
              <a:pathLst>
                <a:path extrusionOk="0" h="85966" w="65748">
                  <a:moveTo>
                    <a:pt x="2683" y="0"/>
                  </a:moveTo>
                  <a:cubicBezTo>
                    <a:pt x="1035" y="0"/>
                    <a:pt x="0" y="1789"/>
                    <a:pt x="824" y="3209"/>
                  </a:cubicBezTo>
                  <a:lnTo>
                    <a:pt x="48022" y="84893"/>
                  </a:lnTo>
                  <a:cubicBezTo>
                    <a:pt x="48433" y="85610"/>
                    <a:pt x="49149" y="85965"/>
                    <a:pt x="49865" y="85965"/>
                  </a:cubicBezTo>
                  <a:cubicBezTo>
                    <a:pt x="50586" y="85965"/>
                    <a:pt x="51308" y="85606"/>
                    <a:pt x="51721" y="84893"/>
                  </a:cubicBezTo>
                  <a:cubicBezTo>
                    <a:pt x="60646" y="69500"/>
                    <a:pt x="65748" y="51617"/>
                    <a:pt x="65748" y="32559"/>
                  </a:cubicBezTo>
                  <a:cubicBezTo>
                    <a:pt x="65748" y="21741"/>
                    <a:pt x="64117" y="11327"/>
                    <a:pt x="61066" y="1508"/>
                  </a:cubicBezTo>
                  <a:cubicBezTo>
                    <a:pt x="60786" y="614"/>
                    <a:pt x="59962" y="0"/>
                    <a:pt x="59015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3595225" y="300300"/>
              <a:ext cx="2493600" cy="1326850"/>
            </a:xfrm>
            <a:custGeom>
              <a:rect b="b" l="l" r="r" t="t"/>
              <a:pathLst>
                <a:path extrusionOk="0" h="53074" w="99744">
                  <a:moveTo>
                    <a:pt x="30831" y="0"/>
                  </a:moveTo>
                  <a:cubicBezTo>
                    <a:pt x="30083" y="0"/>
                    <a:pt x="29374" y="393"/>
                    <a:pt x="28999" y="1072"/>
                  </a:cubicBezTo>
                  <a:lnTo>
                    <a:pt x="807" y="49865"/>
                  </a:lnTo>
                  <a:cubicBezTo>
                    <a:pt x="0" y="51303"/>
                    <a:pt x="1017" y="53074"/>
                    <a:pt x="2665" y="53074"/>
                  </a:cubicBezTo>
                  <a:lnTo>
                    <a:pt x="97078" y="53056"/>
                  </a:lnTo>
                  <a:cubicBezTo>
                    <a:pt x="98709" y="53056"/>
                    <a:pt x="99743" y="51286"/>
                    <a:pt x="98919" y="49865"/>
                  </a:cubicBezTo>
                  <a:cubicBezTo>
                    <a:pt x="84542" y="24952"/>
                    <a:pt x="60190" y="6525"/>
                    <a:pt x="31313" y="55"/>
                  </a:cubicBezTo>
                  <a:cubicBezTo>
                    <a:pt x="31153" y="18"/>
                    <a:pt x="30991" y="0"/>
                    <a:pt x="30831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7"/>
            <p:cNvSpPr/>
            <p:nvPr/>
          </p:nvSpPr>
          <p:spPr>
            <a:xfrm>
              <a:off x="1519350" y="4075125"/>
              <a:ext cx="2490100" cy="1326425"/>
            </a:xfrm>
            <a:custGeom>
              <a:rect b="b" l="l" r="r" t="t"/>
              <a:pathLst>
                <a:path extrusionOk="0" h="53057" w="99604">
                  <a:moveTo>
                    <a:pt x="96921" y="1"/>
                  </a:moveTo>
                  <a:lnTo>
                    <a:pt x="2683" y="88"/>
                  </a:lnTo>
                  <a:cubicBezTo>
                    <a:pt x="1052" y="106"/>
                    <a:pt x="0" y="1877"/>
                    <a:pt x="825" y="3297"/>
                  </a:cubicBezTo>
                  <a:cubicBezTo>
                    <a:pt x="15201" y="28141"/>
                    <a:pt x="39484" y="46515"/>
                    <a:pt x="68290" y="53002"/>
                  </a:cubicBezTo>
                  <a:cubicBezTo>
                    <a:pt x="68451" y="53039"/>
                    <a:pt x="68613" y="53057"/>
                    <a:pt x="68773" y="53057"/>
                  </a:cubicBezTo>
                  <a:cubicBezTo>
                    <a:pt x="69521" y="53057"/>
                    <a:pt x="70232" y="52664"/>
                    <a:pt x="70622" y="51985"/>
                  </a:cubicBezTo>
                  <a:lnTo>
                    <a:pt x="98779" y="3209"/>
                  </a:lnTo>
                  <a:cubicBezTo>
                    <a:pt x="99603" y="1789"/>
                    <a:pt x="98569" y="1"/>
                    <a:pt x="96921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7"/>
            <p:cNvSpPr/>
            <p:nvPr/>
          </p:nvSpPr>
          <p:spPr>
            <a:xfrm>
              <a:off x="3733275" y="3314750"/>
              <a:ext cx="2008825" cy="2149425"/>
            </a:xfrm>
            <a:custGeom>
              <a:rect b="b" l="l" r="r" t="t"/>
              <a:pathLst>
                <a:path extrusionOk="0" h="85977" w="80353">
                  <a:moveTo>
                    <a:pt x="49872" y="1"/>
                  </a:moveTo>
                  <a:cubicBezTo>
                    <a:pt x="49154" y="1"/>
                    <a:pt x="48435" y="356"/>
                    <a:pt x="48023" y="1066"/>
                  </a:cubicBezTo>
                  <a:lnTo>
                    <a:pt x="825" y="82768"/>
                  </a:lnTo>
                  <a:cubicBezTo>
                    <a:pt x="1" y="84188"/>
                    <a:pt x="1035" y="85977"/>
                    <a:pt x="2666" y="85977"/>
                  </a:cubicBezTo>
                  <a:lnTo>
                    <a:pt x="2824" y="85977"/>
                  </a:lnTo>
                  <a:cubicBezTo>
                    <a:pt x="33173" y="85977"/>
                    <a:pt x="60506" y="73037"/>
                    <a:pt x="79599" y="52367"/>
                  </a:cubicBezTo>
                  <a:cubicBezTo>
                    <a:pt x="80248" y="51683"/>
                    <a:pt x="80353" y="50666"/>
                    <a:pt x="79897" y="49842"/>
                  </a:cubicBezTo>
                  <a:lnTo>
                    <a:pt x="51722" y="1066"/>
                  </a:lnTo>
                  <a:cubicBezTo>
                    <a:pt x="51310" y="356"/>
                    <a:pt x="50591" y="1"/>
                    <a:pt x="49872" y="1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48" name="Google Shape;248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4488" y="905775"/>
            <a:ext cx="5027268" cy="423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8"/>
          <p:cNvSpPr txBox="1"/>
          <p:nvPr>
            <p:ph type="ctrTitle"/>
          </p:nvPr>
        </p:nvSpPr>
        <p:spPr>
          <a:xfrm>
            <a:off x="2220200" y="110425"/>
            <a:ext cx="44478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r>
              <a:rPr lang="en"/>
              <a:t> </a:t>
            </a:r>
            <a:r>
              <a:rPr lang="en"/>
              <a:t>Details</a:t>
            </a:r>
            <a:r>
              <a:rPr lang="en"/>
              <a:t>  </a:t>
            </a:r>
            <a:endParaRPr/>
          </a:p>
        </p:txBody>
      </p:sp>
      <p:sp>
        <p:nvSpPr>
          <p:cNvPr id="254" name="Google Shape;254;p8"/>
          <p:cNvSpPr txBox="1"/>
          <p:nvPr>
            <p:ph idx="1" type="subTitle"/>
          </p:nvPr>
        </p:nvSpPr>
        <p:spPr>
          <a:xfrm>
            <a:off x="144225" y="887825"/>
            <a:ext cx="8797800" cy="39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800"/>
              <a:t>Storing database by SQL and searching through it.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800">
                <a:solidFill>
                  <a:schemeClr val="lt1"/>
                </a:solidFill>
              </a:rPr>
              <a:t>Create a web page for user to interact using the React framework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800"/>
              <a:t>The frontend and backend will interact through Python Flask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800"/>
              <a:t>Search bar for look up champion or items 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800"/>
              <a:t>Include graphics for champion, items, traits, etc.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800"/>
              <a:t>Tell user if the champion is good/bad by </a:t>
            </a:r>
            <a:r>
              <a:rPr lang="en" sz="2800"/>
              <a:t>tier</a:t>
            </a:r>
            <a:r>
              <a:rPr lang="en" sz="2800"/>
              <a:t> list.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800"/>
              <a:t>Recommend what item to </a:t>
            </a:r>
            <a:r>
              <a:rPr lang="en" sz="2800"/>
              <a:t>prioritize</a:t>
            </a:r>
            <a:r>
              <a:rPr lang="en" sz="2800"/>
              <a:t> first.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255" name="Google Shape;255;p8"/>
          <p:cNvGrpSpPr/>
          <p:nvPr/>
        </p:nvGrpSpPr>
        <p:grpSpPr>
          <a:xfrm>
            <a:off x="1506683" y="7"/>
            <a:ext cx="713522" cy="688025"/>
            <a:chOff x="1706078" y="2092648"/>
            <a:chExt cx="660913" cy="637296"/>
          </a:xfrm>
        </p:grpSpPr>
        <p:sp>
          <p:nvSpPr>
            <p:cNvPr id="256" name="Google Shape;256;p8"/>
            <p:cNvSpPr/>
            <p:nvPr/>
          </p:nvSpPr>
          <p:spPr>
            <a:xfrm>
              <a:off x="1745332" y="2158066"/>
              <a:ext cx="571867" cy="571878"/>
            </a:xfrm>
            <a:custGeom>
              <a:rect b="b" l="l" r="r" t="t"/>
              <a:pathLst>
                <a:path extrusionOk="0" h="107749" w="107747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7" name="Google Shape;257;p8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258" name="Google Shape;258;p8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rect b="b" l="l" r="r" t="t"/>
                <a:pathLst>
                  <a:path extrusionOk="0" h="66637" w="36183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rect b="b" l="l" r="r" t="t"/>
                <a:pathLst>
                  <a:path extrusionOk="0" h="52191" w="62027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rect b="b" l="l" r="r" t="t"/>
                <a:pathLst>
                  <a:path extrusionOk="0" h="52211" w="62507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9"/>
          <p:cNvSpPr txBox="1"/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266" name="Google Shape;266;p9"/>
          <p:cNvSpPr txBox="1"/>
          <p:nvPr>
            <p:ph idx="1" type="subTitle"/>
          </p:nvPr>
        </p:nvSpPr>
        <p:spPr>
          <a:xfrm>
            <a:off x="5237375" y="4181150"/>
            <a:ext cx="37026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An</a:t>
            </a:r>
            <a:r>
              <a:rPr b="1" lang="en" sz="2500"/>
              <a:t>d do it for Choncc</a:t>
            </a:r>
            <a:endParaRPr b="1" sz="2500"/>
          </a:p>
        </p:txBody>
      </p:sp>
      <p:pic>
        <p:nvPicPr>
          <p:cNvPr id="267" name="Google Shape;26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0575" y="56200"/>
            <a:ext cx="2767455" cy="336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